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3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4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702" r:id="rId2"/>
    <p:sldMasterId id="2147483710" r:id="rId3"/>
    <p:sldMasterId id="2147483750" r:id="rId4"/>
    <p:sldMasterId id="2147483798" r:id="rId5"/>
  </p:sldMasterIdLst>
  <p:notesMasterIdLst>
    <p:notesMasterId r:id="rId9"/>
  </p:notesMasterIdLst>
  <p:sldIdLst>
    <p:sldId id="578" r:id="rId6"/>
    <p:sldId id="580" r:id="rId7"/>
    <p:sldId id="581" r:id="rId8"/>
  </p:sldIdLst>
  <p:sldSz cx="9144000" cy="5715000" type="screen16x10"/>
  <p:notesSz cx="6858000" cy="9144000"/>
  <p:defaultTextStyle>
    <a:defPPr>
      <a:defRPr lang="en-US"/>
    </a:defPPr>
    <a:lvl1pPr marL="0" algn="l" defTabSz="71324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56624" algn="l" defTabSz="71324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713247" algn="l" defTabSz="71324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69871" algn="l" defTabSz="71324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426495" algn="l" defTabSz="71324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83118" algn="l" defTabSz="71324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139741" algn="l" defTabSz="71324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96365" algn="l" defTabSz="71324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852989" algn="l" defTabSz="71324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912" userDrawn="1">
          <p15:clr>
            <a:srgbClr val="A4A3A4"/>
          </p15:clr>
        </p15:guide>
        <p15:guide id="2" pos="239" userDrawn="1">
          <p15:clr>
            <a:srgbClr val="A4A3A4"/>
          </p15:clr>
        </p15:guide>
        <p15:guide id="3" orient="horz" pos="3408" userDrawn="1">
          <p15:clr>
            <a:srgbClr val="A4A3A4"/>
          </p15:clr>
        </p15:guide>
        <p15:guide id="4" pos="388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B5FF"/>
    <a:srgbClr val="FF1779"/>
    <a:srgbClr val="F0C83A"/>
    <a:srgbClr val="D0F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02" autoAdjust="0"/>
    <p:restoredTop sz="94087" autoAdjust="0"/>
  </p:normalViewPr>
  <p:slideViewPr>
    <p:cSldViewPr showGuides="1">
      <p:cViewPr>
        <p:scale>
          <a:sx n="150" d="100"/>
          <a:sy n="150" d="100"/>
        </p:scale>
        <p:origin x="-1152" y="-264"/>
      </p:cViewPr>
      <p:guideLst>
        <p:guide orient="horz" pos="760"/>
        <p:guide orient="horz" pos="2840"/>
        <p:guide pos="179"/>
        <p:guide pos="29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0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E7C00-14D0-4C25-96C9-ACA927D0FE2C}" type="datetimeFigureOut">
              <a:rPr lang="en-GB" smtClean="0"/>
              <a:t>10/22/14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34697-80F9-4FFB-9D2F-D05D72AE77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4015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4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56624" algn="l" defTabSz="71324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713247" algn="l" defTabSz="71324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69871" algn="l" defTabSz="71324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426495" algn="l" defTabSz="71324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83118" algn="l" defTabSz="71324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139741" algn="l" defTabSz="71324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96365" algn="l" defTabSz="71324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852989" algn="l" defTabSz="71324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4697-80F9-4FFB-9D2F-D05D72AE775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8204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4697-80F9-4FFB-9D2F-D05D72AE775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8204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34697-80F9-4FFB-9D2F-D05D72AE775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8204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Relationship Id="rId3" Type="http://schemas.openxmlformats.org/officeDocument/2006/relationships/image" Target="../media/image4.emf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Relationship Id="rId3" Type="http://schemas.openxmlformats.org/officeDocument/2006/relationships/image" Target="../media/image4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Relationship Id="rId3" Type="http://schemas.openxmlformats.org/officeDocument/2006/relationships/image" Target="../media/image3.emf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4.emf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emf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emf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Relationship Id="rId3" Type="http://schemas.openxmlformats.org/officeDocument/2006/relationships/image" Target="../media/image4.emf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Relationship Id="rId3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Relationship Id="rId3" Type="http://schemas.openxmlformats.org/officeDocument/2006/relationships/image" Target="../media/image3.emf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2613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Single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35862" y="1289055"/>
            <a:ext cx="8034174" cy="1185096"/>
          </a:xfrm>
          <a:prstGeom prst="rect">
            <a:avLst/>
          </a:prstGeom>
        </p:spPr>
        <p:txBody>
          <a:bodyPr vert="horz" lIns="91424" tIns="45712" rIns="91424" bIns="45712" anchor="b"/>
          <a:lstStyle>
            <a:lvl1pPr algn="ctr">
              <a:defRPr sz="2800" b="1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790223" y="2628896"/>
            <a:ext cx="7601184" cy="1295396"/>
          </a:xfrm>
          <a:prstGeom prst="rect">
            <a:avLst/>
          </a:prstGeom>
        </p:spPr>
        <p:txBody>
          <a:bodyPr vert="horz" lIns="91424" tIns="45712" rIns="91424" bIns="45712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6222" y="2702560"/>
            <a:ext cx="8033926" cy="2052320"/>
          </a:xfrm>
          <a:prstGeom prst="rect">
            <a:avLst/>
          </a:prstGeom>
        </p:spPr>
        <p:txBody>
          <a:bodyPr vert="horz" lIns="91424" tIns="45712" rIns="91424" bIns="45712"/>
          <a:lstStyle>
            <a:lvl1pPr marL="0" indent="0" algn="ctr">
              <a:buNone/>
              <a:defRPr sz="1600" baseline="0">
                <a:solidFill>
                  <a:srgbClr val="FFFFFF"/>
                </a:solidFill>
                <a:latin typeface="Helvetica"/>
                <a:cs typeface="Helvetica"/>
              </a:defRPr>
            </a:lvl1pPr>
            <a:lvl2pPr>
              <a:defRPr>
                <a:latin typeface="Helvetica"/>
                <a:cs typeface="Helvetica"/>
              </a:defRPr>
            </a:lvl2pPr>
            <a:lvl3pPr>
              <a:defRPr>
                <a:latin typeface="Helvetica"/>
                <a:cs typeface="Helvetica"/>
              </a:defRPr>
            </a:lvl3pPr>
            <a:lvl4pPr>
              <a:defRPr>
                <a:latin typeface="Helvetica"/>
                <a:cs typeface="Helvetica"/>
              </a:defRPr>
            </a:lvl4pPr>
            <a:lvl5pPr>
              <a:defRPr>
                <a:latin typeface="Helvetica"/>
                <a:cs typeface="Helvetica"/>
              </a:defRPr>
            </a:lvl5pPr>
          </a:lstStyle>
          <a:p>
            <a:pPr lvl="0"/>
            <a:r>
              <a:rPr lang="en-US" dirty="0" smtClean="0"/>
              <a:t>A short sentence that punctuates or summarizes a key point or single-minded goal or objective or can be used for up to 3 points: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Point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Point</a:t>
            </a:r>
          </a:p>
        </p:txBody>
      </p:sp>
    </p:spTree>
    <p:extLst>
      <p:ext uri="{BB962C8B-B14F-4D97-AF65-F5344CB8AC3E}">
        <p14:creationId xmlns:p14="http://schemas.microsoft.com/office/powerpoint/2010/main" val="66870664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35862" y="0"/>
            <a:ext cx="8034174" cy="1185096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algn="ctr">
              <a:defRPr sz="2200" b="1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 hasCustomPrompt="1"/>
          </p:nvPr>
        </p:nvSpPr>
        <p:spPr>
          <a:xfrm>
            <a:off x="536575" y="1185863"/>
            <a:ext cx="8032750" cy="3935412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 algn="ctr">
              <a:buNone/>
              <a:defRPr sz="1500" baseline="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This line summarizes the finding of the chart.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36575" y="5201921"/>
            <a:ext cx="8032750" cy="325120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 algn="ctr">
              <a:buNone/>
              <a:defRPr sz="10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3438700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+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536575" y="304800"/>
            <a:ext cx="8032750" cy="4765041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>
              <a:buNone/>
              <a:defRPr sz="1600" b="1" baseline="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36575" y="5201921"/>
            <a:ext cx="8032750" cy="325120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 algn="ctr">
              <a:buNone/>
              <a:defRPr sz="10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7787629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+ Text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35862" y="0"/>
            <a:ext cx="8034174" cy="1185096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algn="ctr">
              <a:defRPr sz="2200" b="1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536576" y="1185863"/>
            <a:ext cx="3954145" cy="3935412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>
              <a:buNone/>
              <a:defRPr sz="1800" baseline="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734560" y="1185863"/>
            <a:ext cx="3834764" cy="3935412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>
              <a:lnSpc>
                <a:spcPct val="130000"/>
              </a:lnSpc>
              <a:buNone/>
              <a:defRPr sz="1800">
                <a:solidFill>
                  <a:srgbClr val="404040"/>
                </a:solidFill>
                <a:latin typeface="Helvetica"/>
                <a:cs typeface="Helvetica"/>
              </a:defRPr>
            </a:lvl1pPr>
            <a:lvl2pPr marL="742871" indent="-285719">
              <a:lnSpc>
                <a:spcPct val="130000"/>
              </a:lnSpc>
              <a:buFont typeface="Arial"/>
              <a:buChar char="•"/>
              <a:defRPr sz="1300">
                <a:solidFill>
                  <a:srgbClr val="404040"/>
                </a:solidFill>
                <a:latin typeface="Helvetica"/>
                <a:cs typeface="Helvetica"/>
              </a:defRPr>
            </a:lvl2pPr>
            <a:lvl3pPr>
              <a:defRPr sz="1300">
                <a:solidFill>
                  <a:srgbClr val="FFFFFF"/>
                </a:solidFill>
                <a:latin typeface="Helvetica"/>
                <a:cs typeface="Helvetica"/>
              </a:defRPr>
            </a:lvl3pPr>
            <a:lvl4pPr marL="1600029" indent="-228575">
              <a:buFont typeface="Arial"/>
              <a:buChar char="•"/>
              <a:defRPr sz="1200">
                <a:solidFill>
                  <a:srgbClr val="FFFFFF"/>
                </a:solidFill>
                <a:latin typeface="Helvetica"/>
                <a:cs typeface="Helvetica"/>
              </a:defRPr>
            </a:lvl4pPr>
            <a:lvl5pPr marL="2057180" indent="-228575">
              <a:buFont typeface="Arial"/>
              <a:buChar char="•"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5563311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35862" y="0"/>
            <a:ext cx="8034174" cy="1185096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algn="ctr">
              <a:defRPr sz="2200" b="1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0"/>
          </p:nvPr>
        </p:nvSpPr>
        <p:spPr>
          <a:xfrm>
            <a:off x="536575" y="1185863"/>
            <a:ext cx="8032750" cy="3935412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>
              <a:buNone/>
              <a:defRPr sz="18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icon to add media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36575" y="5201921"/>
            <a:ext cx="8032750" cy="325120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 algn="ctr">
              <a:buNone/>
              <a:defRPr sz="10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1674415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+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0"/>
          </p:nvPr>
        </p:nvSpPr>
        <p:spPr>
          <a:xfrm>
            <a:off x="162560" y="162560"/>
            <a:ext cx="8798560" cy="4846320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>
              <a:buNone/>
              <a:defRPr sz="18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icon to add media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36575" y="5171441"/>
            <a:ext cx="8032750" cy="37592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0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0918837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(Full 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9144000" cy="5676900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>
              <a:buNone/>
              <a:defRPr sz="18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icon to add media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1515224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(Left) + Text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805680" y="558801"/>
            <a:ext cx="3870791" cy="4562474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lnSpc>
                <a:spcPct val="130000"/>
              </a:lnSpc>
              <a:buNone/>
              <a:defRPr sz="1800">
                <a:solidFill>
                  <a:srgbClr val="404040"/>
                </a:solidFill>
                <a:latin typeface="Helvetica"/>
                <a:cs typeface="Helvetica"/>
              </a:defRPr>
            </a:lvl1pPr>
            <a:lvl2pPr marL="742871" indent="-285719" algn="ctr">
              <a:lnSpc>
                <a:spcPct val="130000"/>
              </a:lnSpc>
              <a:buFont typeface="Arial"/>
              <a:buChar char="•"/>
              <a:defRPr sz="1300">
                <a:solidFill>
                  <a:srgbClr val="404040"/>
                </a:solidFill>
                <a:latin typeface="Helvetica"/>
                <a:cs typeface="Helvetica"/>
              </a:defRPr>
            </a:lvl2pPr>
            <a:lvl3pPr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3pPr>
            <a:lvl4pPr marL="1600029" indent="-228575">
              <a:buFont typeface="Arial"/>
              <a:buChar char="•"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4pPr>
            <a:lvl5pPr marL="2057180" indent="-228575">
              <a:buFont typeface="Arial"/>
              <a:buChar char="•"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536575" y="558801"/>
            <a:ext cx="3883025" cy="4562474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>
              <a:buNone/>
              <a:defRPr sz="16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6605049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Left-Banner) + Text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268970" y="558801"/>
            <a:ext cx="5407501" cy="4562474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l">
              <a:lnSpc>
                <a:spcPct val="130000"/>
              </a:lnSpc>
              <a:buNone/>
              <a:defRPr sz="1800">
                <a:solidFill>
                  <a:srgbClr val="404040"/>
                </a:solidFill>
                <a:latin typeface="Helvetica"/>
                <a:cs typeface="Helvetica"/>
              </a:defRPr>
            </a:lvl1pPr>
            <a:lvl2pPr marL="742871" indent="-285719" algn="l">
              <a:lnSpc>
                <a:spcPct val="130000"/>
              </a:lnSpc>
              <a:buFont typeface="Arial"/>
              <a:buChar char="•"/>
              <a:defRPr sz="1300">
                <a:solidFill>
                  <a:srgbClr val="404040"/>
                </a:solidFill>
                <a:latin typeface="Helvetica"/>
                <a:cs typeface="Helvetica"/>
              </a:defRPr>
            </a:lvl2pPr>
            <a:lvl3pPr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3pPr>
            <a:lvl4pPr marL="1600029" indent="-228575">
              <a:buFont typeface="Arial"/>
              <a:buChar char="•"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4pPr>
            <a:lvl5pPr marL="2057180" indent="-228575">
              <a:buFont typeface="Arial"/>
              <a:buChar char="•"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536576" y="558801"/>
            <a:ext cx="2473699" cy="4562474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30" tIns="45715" rIns="91430" bIns="45715"/>
          <a:lstStyle>
            <a:lvl1pPr marL="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10744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(Landscape) +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213360" y="325121"/>
            <a:ext cx="8733508" cy="4714239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>
              <a:buNone/>
              <a:defRPr sz="16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36575" y="5201921"/>
            <a:ext cx="8032750" cy="32512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0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8658253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(Full 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676900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>
              <a:buNone/>
              <a:defRPr sz="16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40803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ntence /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>
          <a:xfrm>
            <a:off x="790223" y="2628896"/>
            <a:ext cx="7601184" cy="1295396"/>
          </a:xfrm>
          <a:prstGeom prst="rect">
            <a:avLst/>
          </a:prstGeom>
        </p:spPr>
        <p:txBody>
          <a:bodyPr vert="horz" lIns="91424" tIns="45712" rIns="91424" bIns="45712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6222" y="1788164"/>
            <a:ext cx="8033926" cy="1993791"/>
          </a:xfrm>
          <a:prstGeom prst="rect">
            <a:avLst/>
          </a:prstGeom>
        </p:spPr>
        <p:txBody>
          <a:bodyPr vert="horz" lIns="91424" tIns="45712" rIns="91424" bIns="45712" anchor="ctr"/>
          <a:lstStyle>
            <a:lvl1pPr marL="0" indent="0" algn="ctr">
              <a:lnSpc>
                <a:spcPct val="130000"/>
              </a:lnSpc>
              <a:buNone/>
              <a:defRPr sz="2200" baseline="0">
                <a:solidFill>
                  <a:srgbClr val="FFFFFF"/>
                </a:solidFill>
                <a:latin typeface="Helvetica"/>
                <a:cs typeface="Helvetica"/>
              </a:defRPr>
            </a:lvl1pPr>
            <a:lvl2pPr>
              <a:defRPr>
                <a:latin typeface="Helvetica"/>
                <a:cs typeface="Helvetica"/>
              </a:defRPr>
            </a:lvl2pPr>
            <a:lvl3pPr>
              <a:defRPr>
                <a:latin typeface="Helvetica"/>
                <a:cs typeface="Helvetica"/>
              </a:defRPr>
            </a:lvl3pPr>
            <a:lvl4pPr>
              <a:defRPr>
                <a:latin typeface="Helvetica"/>
                <a:cs typeface="Helvetica"/>
              </a:defRPr>
            </a:lvl4pPr>
            <a:lvl5pPr>
              <a:defRPr>
                <a:latin typeface="Helvetica"/>
                <a:cs typeface="Helvetica"/>
              </a:defRPr>
            </a:lvl5pPr>
          </a:lstStyle>
          <a:p>
            <a:pPr lvl="0"/>
            <a:r>
              <a:rPr lang="en-US" dirty="0" smtClean="0"/>
              <a:t>A short sentence or quote that punctuates or summarizes a key point or single-minded objective</a:t>
            </a:r>
          </a:p>
        </p:txBody>
      </p:sp>
    </p:spTree>
    <p:extLst>
      <p:ext uri="{BB962C8B-B14F-4D97-AF65-F5344CB8AC3E}">
        <p14:creationId xmlns:p14="http://schemas.microsoft.com/office/powerpoint/2010/main" val="34195269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(Portrait-Left) + Small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536575" y="182880"/>
            <a:ext cx="4368800" cy="5344161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>
              <a:buNone/>
              <a:defRPr sz="16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100320" y="182880"/>
            <a:ext cx="3469005" cy="533786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lnSpc>
                <a:spcPct val="130000"/>
              </a:lnSpc>
              <a:buNone/>
              <a:defRPr sz="10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7071877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(Portrait-Centre) +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2397760" y="182880"/>
            <a:ext cx="4368800" cy="4863253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>
              <a:buNone/>
              <a:defRPr sz="16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36575" y="5201921"/>
            <a:ext cx="8032750" cy="32512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0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5856548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Title +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532082" y="1047973"/>
            <a:ext cx="8100156" cy="4015095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>
              <a:buNone/>
              <a:defRPr sz="16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36575" y="5201921"/>
            <a:ext cx="8032750" cy="32512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0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35862" y="0"/>
            <a:ext cx="8096376" cy="1185096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algn="ctr">
              <a:defRPr sz="2200" b="1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5187851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(Square) +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940560" y="182880"/>
            <a:ext cx="5283200" cy="4880187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>
              <a:buNone/>
              <a:defRPr sz="16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36575" y="5201921"/>
            <a:ext cx="8032750" cy="32512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0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226625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(2Mid) +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70816" y="182881"/>
            <a:ext cx="4308052" cy="4856479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 algn="ctr">
              <a:buNone/>
              <a:defRPr sz="16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70816" y="5201921"/>
            <a:ext cx="4308052" cy="32512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0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4610735" y="182881"/>
            <a:ext cx="4368800" cy="4856479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 algn="ctr">
              <a:buNone/>
              <a:defRPr sz="16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610735" y="5201921"/>
            <a:ext cx="4368800" cy="32512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0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684988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(1Mid+2Sm) +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70815" y="182881"/>
            <a:ext cx="4282652" cy="4856479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 algn="ctr">
              <a:buNone/>
              <a:defRPr sz="16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70815" y="5201921"/>
            <a:ext cx="4282652" cy="32512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0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4610735" y="182881"/>
            <a:ext cx="4368800" cy="2336800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 algn="ctr">
              <a:buNone/>
              <a:defRPr sz="16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4610735" y="2704253"/>
            <a:ext cx="4368800" cy="2336800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 algn="ctr">
              <a:buNone/>
              <a:defRPr sz="16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610735" y="5201921"/>
            <a:ext cx="4368800" cy="32512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0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9151413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(4 Thumnails) +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70814" y="140546"/>
            <a:ext cx="4350385" cy="2272455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 algn="ctr">
              <a:buNone/>
              <a:defRPr sz="16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70814" y="2460412"/>
            <a:ext cx="4350385" cy="32512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0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170814" y="2844802"/>
            <a:ext cx="4350385" cy="2277532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 algn="ctr">
              <a:buNone/>
              <a:defRPr sz="16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170814" y="5173135"/>
            <a:ext cx="4350385" cy="32512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0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4632749" y="140546"/>
            <a:ext cx="4350385" cy="2272455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 algn="ctr">
              <a:buNone/>
              <a:defRPr sz="16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4632749" y="2460412"/>
            <a:ext cx="4350385" cy="32512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0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4632749" y="2844802"/>
            <a:ext cx="4350385" cy="2277532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 algn="ctr">
              <a:buNone/>
              <a:defRPr sz="16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32749" y="5173135"/>
            <a:ext cx="4350385" cy="32512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0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0685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(2 Thumnails) +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70815" y="182881"/>
            <a:ext cx="4282653" cy="2577253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 algn="ctr">
              <a:buNone/>
              <a:defRPr sz="16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4632749" y="182879"/>
            <a:ext cx="4350385" cy="2577254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5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32749" y="2929469"/>
            <a:ext cx="4350385" cy="2577253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5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170815" y="2929469"/>
            <a:ext cx="4282653" cy="2577253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 algn="ctr">
              <a:buNone/>
              <a:defRPr sz="16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6915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+ 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36575" y="5201921"/>
            <a:ext cx="8032750" cy="32512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0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sz="quarter" idx="13"/>
          </p:nvPr>
        </p:nvSpPr>
        <p:spPr>
          <a:xfrm>
            <a:off x="212726" y="1185097"/>
            <a:ext cx="8734425" cy="3853629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 algn="ctr">
              <a:buNone/>
              <a:defRPr sz="26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icon to add table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499045"/>
              </p:ext>
            </p:extLst>
          </p:nvPr>
        </p:nvGraphicFramePr>
        <p:xfrm>
          <a:off x="212724" y="1015996"/>
          <a:ext cx="8734428" cy="40227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3607"/>
                <a:gridCol w="2183607"/>
                <a:gridCol w="2183607"/>
                <a:gridCol w="2183607"/>
              </a:tblGrid>
              <a:tr h="502841">
                <a:tc>
                  <a:txBody>
                    <a:bodyPr/>
                    <a:lstStyle/>
                    <a:p>
                      <a:endParaRPr lang="en-US" sz="1400" dirty="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</a:tr>
              <a:tr h="502841"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</a:tr>
              <a:tr h="502841"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</a:tr>
              <a:tr h="502841"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</a:tr>
              <a:tr h="502841"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</a:tr>
              <a:tr h="502841"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</a:tr>
              <a:tr h="502841"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</a:tr>
              <a:tr h="502841"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35862" y="0"/>
            <a:ext cx="8034174" cy="1185096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algn="ctr">
              <a:defRPr sz="2200" b="1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056499045"/>
              </p:ext>
            </p:extLst>
          </p:nvPr>
        </p:nvGraphicFramePr>
        <p:xfrm>
          <a:off x="212724" y="1015996"/>
          <a:ext cx="8734428" cy="40227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3607"/>
                <a:gridCol w="2183607"/>
                <a:gridCol w="2183607"/>
                <a:gridCol w="2183607"/>
              </a:tblGrid>
              <a:tr h="502841">
                <a:tc>
                  <a:txBody>
                    <a:bodyPr/>
                    <a:lstStyle/>
                    <a:p>
                      <a:endParaRPr lang="en-US" sz="1400" dirty="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</a:tr>
              <a:tr h="502841"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</a:tr>
              <a:tr h="502841"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</a:tr>
              <a:tr h="502841"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</a:tr>
              <a:tr h="502841"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</a:tr>
              <a:tr h="502841"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</a:tr>
              <a:tr h="502841"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</a:tr>
              <a:tr h="502841"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45594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36575" y="5201921"/>
            <a:ext cx="8032750" cy="32512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0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187326" y="127001"/>
            <a:ext cx="8734425" cy="4911725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2200" b="1">
                <a:solidFill>
                  <a:srgbClr val="404040"/>
                </a:solidFill>
                <a:latin typeface="Helvetica"/>
                <a:cs typeface="Helvetica"/>
              </a:defRPr>
            </a:lvl1pPr>
            <a:lvl2pPr marL="742871" indent="-285719">
              <a:buFont typeface="Arial"/>
              <a:buChar char="•"/>
              <a:defRPr sz="1300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>
                <a:solidFill>
                  <a:srgbClr val="FFFFFF"/>
                </a:solidFill>
                <a:latin typeface="Helvetica"/>
                <a:cs typeface="Helvetica"/>
              </a:defRPr>
            </a:lvl3pPr>
            <a:lvl4pPr>
              <a:defRPr>
                <a:solidFill>
                  <a:srgbClr val="FFFFFF"/>
                </a:solidFill>
                <a:latin typeface="Helvetica"/>
                <a:cs typeface="Helvetica"/>
              </a:defRPr>
            </a:lvl4pPr>
            <a:lvl5pPr>
              <a:defRPr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746526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oints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35862" y="2"/>
            <a:ext cx="8034174" cy="1185096"/>
          </a:xfrm>
          <a:prstGeom prst="rect">
            <a:avLst/>
          </a:prstGeom>
        </p:spPr>
        <p:txBody>
          <a:bodyPr vert="horz" lIns="91424" tIns="45712" rIns="91424" bIns="45712" anchor="ctr"/>
          <a:lstStyle>
            <a:lvl1pPr algn="ctr">
              <a:defRPr sz="2200" b="1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790223" y="2628896"/>
            <a:ext cx="7601184" cy="1295396"/>
          </a:xfrm>
          <a:prstGeom prst="rect">
            <a:avLst/>
          </a:prstGeom>
        </p:spPr>
        <p:txBody>
          <a:bodyPr vert="horz" lIns="91424" tIns="45712" rIns="91424" bIns="45712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36574" y="1185863"/>
            <a:ext cx="8032750" cy="3790950"/>
          </a:xfrm>
          <a:prstGeom prst="rect">
            <a:avLst/>
          </a:prstGeom>
        </p:spPr>
        <p:txBody>
          <a:bodyPr vert="horz" lIns="91424" tIns="45712" rIns="91424" bIns="45712"/>
          <a:lstStyle>
            <a:lvl1pPr marL="0" indent="0">
              <a:lnSpc>
                <a:spcPct val="130000"/>
              </a:lnSpc>
              <a:buNone/>
              <a:defRPr sz="1800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742820" indent="-285700">
              <a:lnSpc>
                <a:spcPct val="130000"/>
              </a:lnSpc>
              <a:buFont typeface="Arial"/>
              <a:buChar char="•"/>
              <a:defRPr sz="1300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3pPr>
            <a:lvl4pPr marL="1599920" indent="-228560">
              <a:buFont typeface="Arial"/>
              <a:buChar char="•"/>
              <a:defRPr sz="1200">
                <a:solidFill>
                  <a:srgbClr val="FFFFFF"/>
                </a:solidFill>
                <a:latin typeface="Helvetica"/>
                <a:cs typeface="Helvetica"/>
              </a:defRPr>
            </a:lvl4pPr>
            <a:lvl5pPr marL="2057040" indent="-228560">
              <a:buFont typeface="Arial"/>
              <a:buChar char="•"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8383646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(Full 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135467" y="127001"/>
            <a:ext cx="8864600" cy="543560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2200" b="1">
                <a:solidFill>
                  <a:srgbClr val="404040"/>
                </a:solidFill>
                <a:latin typeface="Helvetica"/>
                <a:cs typeface="Helvetica"/>
              </a:defRPr>
            </a:lvl1pPr>
            <a:lvl2pPr marL="742871" indent="-285719">
              <a:buFont typeface="Arial"/>
              <a:buChar char="•"/>
              <a:defRPr sz="1300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>
                <a:solidFill>
                  <a:srgbClr val="FFFFFF"/>
                </a:solidFill>
                <a:latin typeface="Helvetica"/>
                <a:cs typeface="Helvetica"/>
              </a:defRPr>
            </a:lvl3pPr>
            <a:lvl4pPr>
              <a:defRPr>
                <a:solidFill>
                  <a:srgbClr val="FFFFFF"/>
                </a:solidFill>
                <a:latin typeface="Helvetica"/>
                <a:cs typeface="Helvetica"/>
              </a:defRPr>
            </a:lvl4pPr>
            <a:lvl5pPr>
              <a:defRPr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3873625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(1 Panel) + 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36575" y="5201921"/>
            <a:ext cx="8032750" cy="32512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0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35862" y="0"/>
            <a:ext cx="8034174" cy="1185096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algn="ctr">
              <a:defRPr sz="2200" b="1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187326" y="1185863"/>
            <a:ext cx="8734425" cy="3852862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 algn="ctr">
              <a:buNone/>
              <a:defRPr sz="1500">
                <a:solidFill>
                  <a:srgbClr val="404040"/>
                </a:solidFill>
                <a:latin typeface="Helvetica"/>
                <a:cs typeface="Helvetica"/>
              </a:defRPr>
            </a:lvl1pPr>
            <a:lvl2pPr marL="742871" indent="-285719">
              <a:buFont typeface="Arial"/>
              <a:buChar char="•"/>
              <a:defRPr sz="1300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>
                <a:solidFill>
                  <a:srgbClr val="FFFFFF"/>
                </a:solidFill>
                <a:latin typeface="Helvetica"/>
                <a:cs typeface="Helvetica"/>
              </a:defRPr>
            </a:lvl3pPr>
            <a:lvl4pPr>
              <a:defRPr>
                <a:solidFill>
                  <a:srgbClr val="FFFFFF"/>
                </a:solidFill>
                <a:latin typeface="Helvetica"/>
                <a:cs typeface="Helvetica"/>
              </a:defRPr>
            </a:lvl4pPr>
            <a:lvl5pPr>
              <a:defRPr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3060927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(2 Panel) + 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36575" y="5201921"/>
            <a:ext cx="8032750" cy="32512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0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35862" y="0"/>
            <a:ext cx="8034174" cy="1185096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algn="ctr">
              <a:defRPr sz="2200" b="1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187326" y="1185863"/>
            <a:ext cx="4333874" cy="3852862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>
              <a:buNone/>
              <a:defRPr sz="1800">
                <a:solidFill>
                  <a:srgbClr val="404040"/>
                </a:solidFill>
                <a:latin typeface="Helvetica"/>
                <a:cs typeface="Helvetica"/>
              </a:defRPr>
            </a:lvl1pPr>
            <a:lvl2pPr marL="742871" indent="-285719">
              <a:buFont typeface="Arial"/>
              <a:buChar char="•"/>
              <a:defRPr sz="1300">
                <a:solidFill>
                  <a:srgbClr val="404040"/>
                </a:solidFill>
                <a:latin typeface="Helvetica"/>
                <a:cs typeface="Helvetica"/>
              </a:defRPr>
            </a:lvl2pPr>
            <a:lvl3pPr>
              <a:defRPr>
                <a:solidFill>
                  <a:srgbClr val="FFFFFF"/>
                </a:solidFill>
                <a:latin typeface="Helvetica"/>
                <a:cs typeface="Helvetica"/>
              </a:defRPr>
            </a:lvl3pPr>
            <a:lvl4pPr>
              <a:defRPr>
                <a:solidFill>
                  <a:srgbClr val="FFFFFF"/>
                </a:solidFill>
                <a:latin typeface="Helvetica"/>
                <a:cs typeface="Helvetica"/>
              </a:defRPr>
            </a:lvl4pPr>
            <a:lvl5pPr>
              <a:defRPr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5"/>
          </p:nvPr>
        </p:nvSpPr>
        <p:spPr>
          <a:xfrm>
            <a:off x="4622800" y="1185863"/>
            <a:ext cx="4318000" cy="3852862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>
              <a:buNone/>
              <a:defRPr sz="1800">
                <a:solidFill>
                  <a:srgbClr val="404040"/>
                </a:solidFill>
                <a:latin typeface="Helvetica"/>
                <a:cs typeface="Helvetica"/>
              </a:defRPr>
            </a:lvl1pPr>
            <a:lvl2pPr marL="742871" indent="-285719">
              <a:buFont typeface="Arial"/>
              <a:buChar char="•"/>
              <a:defRPr sz="1300">
                <a:solidFill>
                  <a:srgbClr val="404040"/>
                </a:solidFill>
                <a:latin typeface="Helvetica"/>
                <a:cs typeface="Helvetica"/>
              </a:defRPr>
            </a:lvl2pPr>
            <a:lvl3pPr>
              <a:defRPr>
                <a:solidFill>
                  <a:srgbClr val="FFFFFF"/>
                </a:solidFill>
                <a:latin typeface="Helvetica"/>
                <a:cs typeface="Helvetica"/>
              </a:defRPr>
            </a:lvl3pPr>
            <a:lvl4pPr>
              <a:defRPr>
                <a:solidFill>
                  <a:srgbClr val="FFFFFF"/>
                </a:solidFill>
                <a:latin typeface="Helvetica"/>
                <a:cs typeface="Helvetica"/>
              </a:defRPr>
            </a:lvl4pPr>
            <a:lvl5pPr>
              <a:defRPr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1955376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(3 Panel) +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3405" y="144463"/>
            <a:ext cx="4369329" cy="502814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800" b="1">
                <a:solidFill>
                  <a:srgbClr val="404040"/>
                </a:solidFill>
                <a:latin typeface="Helvetica"/>
                <a:cs typeface="Helvetica"/>
              </a:defRPr>
            </a:lvl1pPr>
            <a:lvl2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3pPr>
            <a:lvl4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4pPr>
            <a:lvl5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2"/>
          </p:nvPr>
        </p:nvSpPr>
        <p:spPr>
          <a:xfrm>
            <a:off x="4630738" y="144463"/>
            <a:ext cx="4369329" cy="2454275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500">
                <a:solidFill>
                  <a:srgbClr val="404040"/>
                </a:solidFill>
                <a:latin typeface="Helvetica"/>
                <a:cs typeface="Helvetica"/>
              </a:defRPr>
            </a:lvl1pPr>
            <a:lvl2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3pPr>
            <a:lvl4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4pPr>
            <a:lvl5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/>
          </p:nvPr>
        </p:nvSpPr>
        <p:spPr>
          <a:xfrm>
            <a:off x="4630738" y="2718328"/>
            <a:ext cx="4369329" cy="2454275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500">
                <a:solidFill>
                  <a:srgbClr val="404040"/>
                </a:solidFill>
                <a:latin typeface="Helvetica"/>
                <a:cs typeface="Helvetica"/>
              </a:defRPr>
            </a:lvl1pPr>
            <a:lvl2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3pPr>
            <a:lvl4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4pPr>
            <a:lvl5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36575" y="5201921"/>
            <a:ext cx="8032750" cy="32512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0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461783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(4 Panel) +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3405" y="144463"/>
            <a:ext cx="4369329" cy="2454275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>
              <a:buNone/>
              <a:defRPr sz="1500">
                <a:solidFill>
                  <a:srgbClr val="404040"/>
                </a:solidFill>
                <a:latin typeface="Helvetica"/>
                <a:cs typeface="Helvetica"/>
              </a:defRPr>
            </a:lvl1pPr>
            <a:lvl2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3pPr>
            <a:lvl4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4pPr>
            <a:lvl5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143405" y="2718328"/>
            <a:ext cx="4369329" cy="2454275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>
              <a:buNone/>
              <a:defRPr sz="1500">
                <a:solidFill>
                  <a:srgbClr val="404040"/>
                </a:solidFill>
                <a:latin typeface="Helvetica"/>
                <a:cs typeface="Helvetica"/>
              </a:defRPr>
            </a:lvl1pPr>
            <a:lvl2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3pPr>
            <a:lvl4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4pPr>
            <a:lvl5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2"/>
          </p:nvPr>
        </p:nvSpPr>
        <p:spPr>
          <a:xfrm>
            <a:off x="4630738" y="144463"/>
            <a:ext cx="4369329" cy="2454275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>
              <a:buNone/>
              <a:defRPr sz="1500">
                <a:solidFill>
                  <a:srgbClr val="404040"/>
                </a:solidFill>
                <a:latin typeface="Helvetica"/>
                <a:cs typeface="Helvetica"/>
              </a:defRPr>
            </a:lvl1pPr>
            <a:lvl2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3pPr>
            <a:lvl4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4pPr>
            <a:lvl5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/>
          </p:nvPr>
        </p:nvSpPr>
        <p:spPr>
          <a:xfrm>
            <a:off x="4630738" y="2718328"/>
            <a:ext cx="4369329" cy="2454275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>
              <a:buNone/>
              <a:defRPr sz="1500">
                <a:solidFill>
                  <a:srgbClr val="404040"/>
                </a:solidFill>
                <a:latin typeface="Helvetica"/>
                <a:cs typeface="Helvetica"/>
              </a:defRPr>
            </a:lvl1pPr>
            <a:lvl2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3pPr>
            <a:lvl4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4pPr>
            <a:lvl5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36575" y="5201921"/>
            <a:ext cx="8032750" cy="32512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0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113235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lIns="91430" tIns="45715" rIns="91430" bIns="45715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3"/>
            <a:ext cx="8229600" cy="3771636"/>
          </a:xfrm>
          <a:prstGeom prst="rect">
            <a:avLst/>
          </a:prstGeom>
        </p:spPr>
        <p:txBody>
          <a:bodyPr lIns="91430" tIns="45715" rIns="91430" bIns="4571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296961"/>
            <a:ext cx="2133600" cy="304271"/>
          </a:xfrm>
          <a:prstGeom prst="rect">
            <a:avLst/>
          </a:prstGeom>
        </p:spPr>
        <p:txBody>
          <a:bodyPr lIns="91430" tIns="45715" rIns="91430" bIns="45715"/>
          <a:lstStyle/>
          <a:p>
            <a:fld id="{59F416E6-E014-494E-8290-9EE414567FEA}" type="datetimeFigureOut">
              <a:rPr lang="en-GB" smtClean="0"/>
              <a:t>10/22/14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296961"/>
            <a:ext cx="2895600" cy="304271"/>
          </a:xfrm>
          <a:prstGeom prst="rect">
            <a:avLst/>
          </a:prstGeom>
        </p:spPr>
        <p:txBody>
          <a:bodyPr lIns="91430" tIns="45715" rIns="91430" bIns="45715"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1" y="5296961"/>
            <a:ext cx="2133600" cy="304271"/>
          </a:xfrm>
          <a:prstGeom prst="rect">
            <a:avLst/>
          </a:prstGeom>
        </p:spPr>
        <p:txBody>
          <a:bodyPr lIns="91430" tIns="45715" rIns="91430" bIns="45715"/>
          <a:lstStyle/>
          <a:p>
            <a:fld id="{A5AA3E17-09EF-4598-9BC2-F9A452DC75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304607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326949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ibious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0" y="-17465"/>
            <a:ext cx="9144000" cy="56943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944" y="2335734"/>
            <a:ext cx="694826" cy="8354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97944" y="2335734"/>
            <a:ext cx="694826" cy="83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00589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age +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0" y="-17465"/>
            <a:ext cx="9144000" cy="569436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937782" y="1767410"/>
            <a:ext cx="3612310" cy="1295396"/>
          </a:xfrm>
          <a:prstGeom prst="rect">
            <a:avLst/>
          </a:prstGeom>
        </p:spPr>
        <p:txBody>
          <a:bodyPr vert="horz" lIns="91430" tIns="45715" rIns="91430" bIns="45715" anchor="b"/>
          <a:lstStyle>
            <a:lvl1pPr algn="l">
              <a:defRPr sz="2800" b="1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Headline or title of the proposal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937782" y="3134680"/>
            <a:ext cx="3612310" cy="475501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>
              <a:buNone/>
              <a:defRPr sz="1200" b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235" y="4709689"/>
            <a:ext cx="1111026" cy="233684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-17464"/>
            <a:ext cx="4547022" cy="5694365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>
              <a:buNone/>
              <a:defRPr sz="12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964425" y="5057316"/>
            <a:ext cx="3498314" cy="477054"/>
          </a:xfrm>
          <a:prstGeom prst="rect">
            <a:avLst/>
          </a:prstGeom>
          <a:noFill/>
        </p:spPr>
        <p:txBody>
          <a:bodyPr wrap="square" lIns="91430" tIns="45715" rIns="91430" bIns="45715" rtlCol="0" anchor="ctr">
            <a:spAutoFit/>
          </a:bodyPr>
          <a:lstStyle/>
          <a:p>
            <a:r>
              <a:rPr lang="en-US" sz="500" b="1" dirty="0" smtClean="0">
                <a:solidFill>
                  <a:prstClr val="white">
                    <a:lumMod val="65000"/>
                  </a:prstClr>
                </a:solidFill>
                <a:latin typeface="Helvetica"/>
                <a:cs typeface="Helvetica"/>
              </a:rPr>
              <a:t>Disclaimer &amp; Reservation of Rights</a:t>
            </a:r>
          </a:p>
          <a:p>
            <a:endParaRPr lang="en-US" sz="500" dirty="0" smtClean="0">
              <a:solidFill>
                <a:prstClr val="white">
                  <a:lumMod val="65000"/>
                </a:prstClr>
              </a:solidFill>
              <a:latin typeface="Helvetica"/>
              <a:cs typeface="Helvetica"/>
            </a:endParaRPr>
          </a:p>
          <a:p>
            <a:r>
              <a:rPr lang="en-US" sz="500" dirty="0" smtClean="0">
                <a:solidFill>
                  <a:prstClr val="white">
                    <a:lumMod val="65000"/>
                  </a:prstClr>
                </a:solidFill>
                <a:latin typeface="Helvetica"/>
                <a:cs typeface="Helvetica"/>
              </a:rPr>
              <a:t>All ideas and concepts detailed in this proposal have been developed by </a:t>
            </a:r>
            <a:r>
              <a:rPr lang="en-US" sz="500" dirty="0" err="1" smtClean="0">
                <a:solidFill>
                  <a:prstClr val="white">
                    <a:lumMod val="65000"/>
                  </a:prstClr>
                </a:solidFill>
                <a:latin typeface="Helvetica"/>
                <a:cs typeface="Helvetica"/>
              </a:rPr>
              <a:t>Phibious</a:t>
            </a:r>
            <a:r>
              <a:rPr lang="en-US" sz="500" dirty="0" smtClean="0">
                <a:solidFill>
                  <a:prstClr val="white">
                    <a:lumMod val="65000"/>
                  </a:prstClr>
                </a:solidFill>
                <a:latin typeface="Helvetica"/>
                <a:cs typeface="Helvetica"/>
              </a:rPr>
              <a:t> and are considered by </a:t>
            </a:r>
            <a:r>
              <a:rPr lang="en-US" sz="500" dirty="0" err="1" smtClean="0">
                <a:solidFill>
                  <a:prstClr val="white">
                    <a:lumMod val="65000"/>
                  </a:prstClr>
                </a:solidFill>
                <a:latin typeface="Helvetica"/>
                <a:cs typeface="Helvetica"/>
              </a:rPr>
              <a:t>Phibious</a:t>
            </a:r>
            <a:r>
              <a:rPr lang="en-US" sz="500" dirty="0" smtClean="0">
                <a:solidFill>
                  <a:prstClr val="white">
                    <a:lumMod val="65000"/>
                  </a:prstClr>
                </a:solidFill>
                <a:latin typeface="Helvetica"/>
                <a:cs typeface="Helvetica"/>
              </a:rPr>
              <a:t> to be of a proprietary nature. These ideas and concepts remain the property of </a:t>
            </a:r>
            <a:r>
              <a:rPr lang="en-US" sz="500" dirty="0" err="1" smtClean="0">
                <a:solidFill>
                  <a:prstClr val="white">
                    <a:lumMod val="65000"/>
                  </a:prstClr>
                </a:solidFill>
                <a:latin typeface="Helvetica"/>
                <a:cs typeface="Helvetica"/>
              </a:rPr>
              <a:t>Phibious</a:t>
            </a:r>
            <a:r>
              <a:rPr lang="en-US" sz="500" dirty="0" smtClean="0">
                <a:solidFill>
                  <a:prstClr val="white">
                    <a:lumMod val="65000"/>
                  </a:prstClr>
                </a:solidFill>
                <a:latin typeface="Helvetica"/>
                <a:cs typeface="Helvetica"/>
              </a:rPr>
              <a:t>. Unauthorized use of these ideas and concepts is strictly prohibited. Copyright 2014 by </a:t>
            </a:r>
            <a:r>
              <a:rPr lang="en-US" sz="500" dirty="0" err="1" smtClean="0">
                <a:solidFill>
                  <a:prstClr val="white">
                    <a:lumMod val="65000"/>
                  </a:prstClr>
                </a:solidFill>
                <a:latin typeface="Helvetica"/>
                <a:cs typeface="Helvetica"/>
              </a:rPr>
              <a:t>Phibious</a:t>
            </a:r>
            <a:r>
              <a:rPr lang="en-US" sz="500" dirty="0" smtClean="0">
                <a:solidFill>
                  <a:prstClr val="white">
                    <a:lumMod val="65000"/>
                  </a:prstClr>
                </a:solidFill>
                <a:latin typeface="Helvetica"/>
                <a:cs typeface="Helvetica"/>
              </a:rPr>
              <a:t>. All rights reserved.</a:t>
            </a:r>
            <a:endParaRPr lang="en-US" sz="500" dirty="0">
              <a:solidFill>
                <a:prstClr val="white">
                  <a:lumMod val="65000"/>
                </a:prstClr>
              </a:solidFill>
              <a:latin typeface="Helvetica"/>
              <a:cs typeface="Helvetica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235" y="4709689"/>
            <a:ext cx="1111026" cy="233684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4964425" y="5057316"/>
            <a:ext cx="3498314" cy="477054"/>
          </a:xfrm>
          <a:prstGeom prst="rect">
            <a:avLst/>
          </a:prstGeom>
          <a:noFill/>
        </p:spPr>
        <p:txBody>
          <a:bodyPr wrap="square" lIns="91430" tIns="45715" rIns="91430" bIns="45715" rtlCol="0" anchor="ctr">
            <a:spAutoFit/>
          </a:bodyPr>
          <a:lstStyle/>
          <a:p>
            <a:r>
              <a:rPr lang="en-US" sz="500" b="1" dirty="0" smtClean="0">
                <a:solidFill>
                  <a:prstClr val="white">
                    <a:lumMod val="65000"/>
                  </a:prstClr>
                </a:solidFill>
                <a:latin typeface="Helvetica"/>
                <a:cs typeface="Helvetica"/>
              </a:rPr>
              <a:t>Disclaimer &amp; Reservation of Rights</a:t>
            </a:r>
          </a:p>
          <a:p>
            <a:endParaRPr lang="en-US" sz="500" dirty="0" smtClean="0">
              <a:solidFill>
                <a:prstClr val="white">
                  <a:lumMod val="65000"/>
                </a:prstClr>
              </a:solidFill>
              <a:latin typeface="Helvetica"/>
              <a:cs typeface="Helvetica"/>
            </a:endParaRPr>
          </a:p>
          <a:p>
            <a:r>
              <a:rPr lang="en-US" sz="500" dirty="0" smtClean="0">
                <a:solidFill>
                  <a:prstClr val="white">
                    <a:lumMod val="65000"/>
                  </a:prstClr>
                </a:solidFill>
                <a:latin typeface="Helvetica"/>
                <a:cs typeface="Helvetica"/>
              </a:rPr>
              <a:t>All ideas and concepts detailed in this proposal have been developed by </a:t>
            </a:r>
            <a:r>
              <a:rPr lang="en-US" sz="500" dirty="0" err="1" smtClean="0">
                <a:solidFill>
                  <a:prstClr val="white">
                    <a:lumMod val="65000"/>
                  </a:prstClr>
                </a:solidFill>
                <a:latin typeface="Helvetica"/>
                <a:cs typeface="Helvetica"/>
              </a:rPr>
              <a:t>Phibious</a:t>
            </a:r>
            <a:r>
              <a:rPr lang="en-US" sz="500" dirty="0" smtClean="0">
                <a:solidFill>
                  <a:prstClr val="white">
                    <a:lumMod val="65000"/>
                  </a:prstClr>
                </a:solidFill>
                <a:latin typeface="Helvetica"/>
                <a:cs typeface="Helvetica"/>
              </a:rPr>
              <a:t> and are considered by </a:t>
            </a:r>
            <a:r>
              <a:rPr lang="en-US" sz="500" dirty="0" err="1" smtClean="0">
                <a:solidFill>
                  <a:prstClr val="white">
                    <a:lumMod val="65000"/>
                  </a:prstClr>
                </a:solidFill>
                <a:latin typeface="Helvetica"/>
                <a:cs typeface="Helvetica"/>
              </a:rPr>
              <a:t>Phibious</a:t>
            </a:r>
            <a:r>
              <a:rPr lang="en-US" sz="500" dirty="0" smtClean="0">
                <a:solidFill>
                  <a:prstClr val="white">
                    <a:lumMod val="65000"/>
                  </a:prstClr>
                </a:solidFill>
                <a:latin typeface="Helvetica"/>
                <a:cs typeface="Helvetica"/>
              </a:rPr>
              <a:t> to be of a proprietary nature. These ideas and concepts remain the property of </a:t>
            </a:r>
            <a:r>
              <a:rPr lang="en-US" sz="500" dirty="0" err="1" smtClean="0">
                <a:solidFill>
                  <a:prstClr val="white">
                    <a:lumMod val="65000"/>
                  </a:prstClr>
                </a:solidFill>
                <a:latin typeface="Helvetica"/>
                <a:cs typeface="Helvetica"/>
              </a:rPr>
              <a:t>Phibious</a:t>
            </a:r>
            <a:r>
              <a:rPr lang="en-US" sz="500" dirty="0" smtClean="0">
                <a:solidFill>
                  <a:prstClr val="white">
                    <a:lumMod val="65000"/>
                  </a:prstClr>
                </a:solidFill>
                <a:latin typeface="Helvetica"/>
                <a:cs typeface="Helvetica"/>
              </a:rPr>
              <a:t>. Unauthorized use of these ideas and concepts is strictly prohibited. Copyright 2014 by </a:t>
            </a:r>
            <a:r>
              <a:rPr lang="en-US" sz="500" dirty="0" err="1" smtClean="0">
                <a:solidFill>
                  <a:prstClr val="white">
                    <a:lumMod val="65000"/>
                  </a:prstClr>
                </a:solidFill>
                <a:latin typeface="Helvetica"/>
                <a:cs typeface="Helvetica"/>
              </a:rPr>
              <a:t>Phibious</a:t>
            </a:r>
            <a:r>
              <a:rPr lang="en-US" sz="500" dirty="0" smtClean="0">
                <a:solidFill>
                  <a:prstClr val="white">
                    <a:lumMod val="65000"/>
                  </a:prstClr>
                </a:solidFill>
                <a:latin typeface="Helvetica"/>
                <a:cs typeface="Helvetica"/>
              </a:rPr>
              <a:t>. All rights reserved.</a:t>
            </a:r>
            <a:endParaRPr lang="en-US" sz="500" dirty="0">
              <a:solidFill>
                <a:prstClr val="white">
                  <a:lumMod val="65000"/>
                </a:prst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26592486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0" y="-17465"/>
            <a:ext cx="9144000" cy="569436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937782" y="1767410"/>
            <a:ext cx="3612310" cy="1295396"/>
          </a:xfrm>
          <a:prstGeom prst="rect">
            <a:avLst/>
          </a:prstGeom>
        </p:spPr>
        <p:txBody>
          <a:bodyPr vert="horz" lIns="91430" tIns="45715" rIns="91430" bIns="45715" anchor="b"/>
          <a:lstStyle>
            <a:lvl1pPr algn="l">
              <a:defRPr sz="2800" b="1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Headline or title of the proposal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937782" y="3134680"/>
            <a:ext cx="3612310" cy="475501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>
              <a:buNone/>
              <a:defRPr sz="1200" b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235" y="4709689"/>
            <a:ext cx="1111026" cy="233684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-17464"/>
            <a:ext cx="4547022" cy="5694365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>
              <a:buNone/>
              <a:defRPr sz="12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235" y="4709689"/>
            <a:ext cx="1111026" cy="23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050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Left) + Headline + Body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051779" y="1225552"/>
            <a:ext cx="3715925" cy="1295396"/>
          </a:xfrm>
          <a:prstGeom prst="rect">
            <a:avLst/>
          </a:prstGeom>
        </p:spPr>
        <p:txBody>
          <a:bodyPr vert="horz" lIns="91424" tIns="45712" rIns="91424" bIns="45712" anchor="b"/>
          <a:lstStyle>
            <a:lvl1pPr algn="l">
              <a:defRPr sz="2200" b="1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Headline or subject matter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51779" y="2592823"/>
            <a:ext cx="3715925" cy="1796301"/>
          </a:xfrm>
          <a:prstGeom prst="rect">
            <a:avLst/>
          </a:prstGeom>
        </p:spPr>
        <p:txBody>
          <a:bodyPr vert="horz" lIns="91424" tIns="45712" rIns="91424" bIns="45712" anchor="t"/>
          <a:lstStyle>
            <a:lvl1pPr marL="0" indent="0">
              <a:lnSpc>
                <a:spcPct val="130000"/>
              </a:lnSpc>
              <a:buNone/>
              <a:defRPr sz="1000" b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 smtClean="0"/>
              <a:t>A short description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55602" y="162562"/>
            <a:ext cx="4444999" cy="5358086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24" tIns="45712" rIns="91424" bIns="45712"/>
          <a:lstStyle>
            <a:lvl1pPr marL="0" indent="0">
              <a:buNone/>
              <a:defRPr sz="16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6817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0" y="-17465"/>
            <a:ext cx="9144000" cy="569436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75921" y="3146891"/>
            <a:ext cx="8391782" cy="53467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algn="ctr">
              <a:defRPr sz="28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292" y="2118661"/>
            <a:ext cx="716130" cy="8610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87292" y="2118661"/>
            <a:ext cx="716130" cy="86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4167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- Sign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0" y="-17465"/>
            <a:ext cx="9144000" cy="569436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765504" y="1936751"/>
            <a:ext cx="4784589" cy="1295396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algn="l">
              <a:defRPr sz="2800" b="1" baseline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A thank you note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765504" y="3304020"/>
            <a:ext cx="4784589" cy="475501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>
              <a:buNone/>
              <a:defRPr sz="1200" b="0" baseline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 smtClean="0"/>
              <a:t>Sign-off from writer or presenter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62560" y="182880"/>
            <a:ext cx="3389801" cy="5337766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>
              <a:buNone/>
              <a:defRPr sz="12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49" y="1382185"/>
            <a:ext cx="2206958" cy="26536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2549" y="1382185"/>
            <a:ext cx="2206958" cy="265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0580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8481" y="447041"/>
            <a:ext cx="3058795" cy="4572635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  <a:lvl2pPr>
              <a:defRPr sz="2600" b="1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 sz="2600" b="1">
                <a:solidFill>
                  <a:srgbClr val="FFFFFF"/>
                </a:solidFill>
                <a:latin typeface="Helvetica"/>
                <a:cs typeface="Helvetica"/>
              </a:defRPr>
            </a:lvl3pPr>
            <a:lvl4pPr>
              <a:defRPr sz="2600" b="1">
                <a:solidFill>
                  <a:srgbClr val="FFFFFF"/>
                </a:solidFill>
                <a:latin typeface="Helvetica"/>
                <a:cs typeface="Helvetica"/>
              </a:defRPr>
            </a:lvl4pPr>
            <a:lvl5pPr>
              <a:defRPr sz="2600" b="1"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dirty="0" smtClean="0"/>
              <a:t>Agenda or Content Outline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819526" y="447041"/>
            <a:ext cx="4816475" cy="4572635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342863" indent="-342863">
              <a:lnSpc>
                <a:spcPct val="130000"/>
              </a:lnSpc>
              <a:buFont typeface="+mj-lt"/>
              <a:buAutoNum type="arabicPeriod"/>
              <a:defRPr sz="150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  <a:lvl2pPr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3pPr>
            <a:lvl4pPr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4pPr>
            <a:lvl5pPr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dirty="0" smtClean="0"/>
              <a:t>Section 1 Name</a:t>
            </a:r>
          </a:p>
          <a:p>
            <a:pPr lvl="0"/>
            <a:r>
              <a:rPr lang="en-US" dirty="0" smtClean="0"/>
              <a:t>Section 2 Name</a:t>
            </a:r>
          </a:p>
          <a:p>
            <a:pPr lvl="0"/>
            <a:r>
              <a:rPr lang="en-US" dirty="0" smtClean="0"/>
              <a:t>Section 3 Name</a:t>
            </a:r>
          </a:p>
          <a:p>
            <a:pPr lvl="0"/>
            <a:r>
              <a:rPr lang="en-US" dirty="0" smtClean="0"/>
              <a:t>Section 4 Name</a:t>
            </a:r>
          </a:p>
          <a:p>
            <a:pPr lvl="0"/>
            <a:r>
              <a:rPr lang="en-US" dirty="0" smtClean="0"/>
              <a:t>Section 5 Name</a:t>
            </a:r>
          </a:p>
          <a:p>
            <a:pPr lvl="0"/>
            <a:r>
              <a:rPr lang="en-US" dirty="0" smtClean="0"/>
              <a:t>Section 6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941992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8481" y="447041"/>
            <a:ext cx="3058795" cy="4572635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2800" b="1" baseline="0">
                <a:solidFill>
                  <a:srgbClr val="404040"/>
                </a:solidFill>
                <a:latin typeface="Helvetica"/>
                <a:cs typeface="Helvetica"/>
              </a:defRPr>
            </a:lvl1pPr>
            <a:lvl2pPr>
              <a:defRPr sz="2600" b="1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 sz="2600" b="1">
                <a:solidFill>
                  <a:srgbClr val="FFFFFF"/>
                </a:solidFill>
                <a:latin typeface="Helvetica"/>
                <a:cs typeface="Helvetica"/>
              </a:defRPr>
            </a:lvl3pPr>
            <a:lvl4pPr>
              <a:defRPr sz="2600" b="1">
                <a:solidFill>
                  <a:srgbClr val="FFFFFF"/>
                </a:solidFill>
                <a:latin typeface="Helvetica"/>
                <a:cs typeface="Helvetica"/>
              </a:defRPr>
            </a:lvl4pPr>
            <a:lvl5pPr>
              <a:defRPr sz="2600" b="1"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dirty="0" smtClean="0"/>
              <a:t>Type of Objective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819526" y="447041"/>
            <a:ext cx="4816475" cy="4572635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marR="0" indent="0" algn="l" defTabSz="457151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 sz="1500" baseline="0">
                <a:solidFill>
                  <a:srgbClr val="404040"/>
                </a:solidFill>
                <a:latin typeface="Helvetica"/>
                <a:cs typeface="Helvetica"/>
              </a:defRPr>
            </a:lvl1pPr>
            <a:lvl2pPr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3pPr>
            <a:lvl4pPr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4pPr>
            <a:lvl5pPr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dirty="0" smtClean="0"/>
              <a:t>Objective / Point 1</a:t>
            </a:r>
          </a:p>
          <a:p>
            <a:pPr lvl="0"/>
            <a:r>
              <a:rPr lang="en-US" dirty="0" smtClean="0"/>
              <a:t>Objective / Point 2</a:t>
            </a:r>
          </a:p>
          <a:p>
            <a:pPr marL="0" marR="0" lvl="0" indent="0" algn="l" defTabSz="457151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/>
              <a:t>Objective / Point 3</a:t>
            </a:r>
          </a:p>
          <a:p>
            <a:pPr marL="0" marR="0" lvl="0" indent="0" algn="l" defTabSz="457151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/>
              <a:t>Objective / Point 4</a:t>
            </a:r>
          </a:p>
        </p:txBody>
      </p:sp>
    </p:spTree>
    <p:extLst>
      <p:ext uri="{BB962C8B-B14F-4D97-AF65-F5344CB8AC3E}">
        <p14:creationId xmlns:p14="http://schemas.microsoft.com/office/powerpoint/2010/main" val="276325071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0" y="-17465"/>
            <a:ext cx="9144000" cy="56943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853" y="2467567"/>
            <a:ext cx="7977481" cy="1295396"/>
          </a:xfrm>
          <a:prstGeom prst="rect">
            <a:avLst/>
          </a:prstGeom>
        </p:spPr>
        <p:txBody>
          <a:bodyPr vert="horz" lIns="91430" tIns="45715" rIns="91430" bIns="45715"/>
          <a:lstStyle>
            <a:lvl1pPr algn="l">
              <a:defRPr sz="3600" b="1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1386192"/>
            <a:ext cx="8229600" cy="95250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400" b="1" dirty="0">
              <a:solidFill>
                <a:prstClr val="black"/>
              </a:solidFill>
              <a:latin typeface="Helvetica"/>
              <a:cs typeface="Helvetica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73853" y="1749484"/>
            <a:ext cx="7977481" cy="71120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>
              <a:buNone/>
              <a:defRPr sz="1400" b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 smtClean="0"/>
              <a:t>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6470" y="5201920"/>
            <a:ext cx="270397" cy="32512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457200" y="1386192"/>
            <a:ext cx="8229600" cy="95250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400" b="1" dirty="0">
              <a:solidFill>
                <a:prstClr val="black"/>
              </a:solidFill>
              <a:latin typeface="Helvetica"/>
              <a:cs typeface="Helvetica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6470" y="5201920"/>
            <a:ext cx="270397" cy="32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99436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+ Single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35862" y="1289052"/>
            <a:ext cx="8034174" cy="1185096"/>
          </a:xfrm>
          <a:prstGeom prst="rect">
            <a:avLst/>
          </a:prstGeom>
        </p:spPr>
        <p:txBody>
          <a:bodyPr vert="horz" lIns="91430" tIns="45715" rIns="91430" bIns="45715" anchor="b"/>
          <a:lstStyle>
            <a:lvl1pPr algn="ctr">
              <a:defRPr sz="2800" b="1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6222" y="2702560"/>
            <a:ext cx="8033926" cy="2052320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 algn="ctr">
              <a:buNone/>
              <a:defRPr sz="1600" baseline="0">
                <a:solidFill>
                  <a:srgbClr val="404040"/>
                </a:solidFill>
                <a:latin typeface="Helvetica"/>
                <a:cs typeface="Helvetica"/>
              </a:defRPr>
            </a:lvl1pPr>
            <a:lvl2pPr>
              <a:defRPr>
                <a:latin typeface="Helvetica"/>
                <a:cs typeface="Helvetica"/>
              </a:defRPr>
            </a:lvl2pPr>
            <a:lvl3pPr>
              <a:defRPr>
                <a:latin typeface="Helvetica"/>
                <a:cs typeface="Helvetica"/>
              </a:defRPr>
            </a:lvl3pPr>
            <a:lvl4pPr>
              <a:defRPr>
                <a:latin typeface="Helvetica"/>
                <a:cs typeface="Helvetica"/>
              </a:defRPr>
            </a:lvl4pPr>
            <a:lvl5pPr>
              <a:defRPr>
                <a:latin typeface="Helvetica"/>
                <a:cs typeface="Helvetica"/>
              </a:defRPr>
            </a:lvl5pPr>
          </a:lstStyle>
          <a:p>
            <a:pPr lvl="0"/>
            <a:r>
              <a:rPr lang="en-US" dirty="0" smtClean="0"/>
              <a:t>A short sentence that punctuates or summarizes a key point or single-minded goal or objective or can be used for up to 3 points: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Point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Point</a:t>
            </a:r>
          </a:p>
        </p:txBody>
      </p:sp>
      <p:sp>
        <p:nvSpPr>
          <p:cNvPr id="5" name="Title 1"/>
          <p:cNvSpPr txBox="1">
            <a:spLocks/>
          </p:cNvSpPr>
          <p:nvPr userDrawn="1"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98680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ntence /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6222" y="1788161"/>
            <a:ext cx="8033926" cy="1993791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lnSpc>
                <a:spcPct val="130000"/>
              </a:lnSpc>
              <a:buNone/>
              <a:defRPr sz="2200" baseline="0">
                <a:solidFill>
                  <a:srgbClr val="404040"/>
                </a:solidFill>
                <a:latin typeface="Helvetica"/>
                <a:cs typeface="Helvetica"/>
              </a:defRPr>
            </a:lvl1pPr>
            <a:lvl2pPr>
              <a:defRPr>
                <a:latin typeface="Helvetica"/>
                <a:cs typeface="Helvetica"/>
              </a:defRPr>
            </a:lvl2pPr>
            <a:lvl3pPr>
              <a:defRPr>
                <a:latin typeface="Helvetica"/>
                <a:cs typeface="Helvetica"/>
              </a:defRPr>
            </a:lvl3pPr>
            <a:lvl4pPr>
              <a:defRPr>
                <a:latin typeface="Helvetica"/>
                <a:cs typeface="Helvetica"/>
              </a:defRPr>
            </a:lvl4pPr>
            <a:lvl5pPr>
              <a:defRPr>
                <a:latin typeface="Helvetica"/>
                <a:cs typeface="Helvetica"/>
              </a:defRPr>
            </a:lvl5pPr>
          </a:lstStyle>
          <a:p>
            <a:pPr lvl="0"/>
            <a:r>
              <a:rPr lang="en-US" dirty="0" smtClean="0"/>
              <a:t>A short sentence or quote that punctuates or summarizes a key point or single-minded objective</a:t>
            </a:r>
          </a:p>
        </p:txBody>
      </p:sp>
      <p:sp>
        <p:nvSpPr>
          <p:cNvPr id="5" name="Title 1"/>
          <p:cNvSpPr txBox="1">
            <a:spLocks/>
          </p:cNvSpPr>
          <p:nvPr userDrawn="1"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489806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-points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35862" y="0"/>
            <a:ext cx="8034174" cy="1185096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algn="ctr">
              <a:defRPr sz="2200" b="1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36575" y="1185863"/>
            <a:ext cx="8032750" cy="3790950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>
              <a:lnSpc>
                <a:spcPct val="130000"/>
              </a:lnSpc>
              <a:buNone/>
              <a:defRPr sz="1800">
                <a:solidFill>
                  <a:srgbClr val="404040"/>
                </a:solidFill>
                <a:latin typeface="Helvetica"/>
                <a:cs typeface="Helvetica"/>
              </a:defRPr>
            </a:lvl1pPr>
            <a:lvl2pPr marL="742871" indent="-285719">
              <a:lnSpc>
                <a:spcPct val="130000"/>
              </a:lnSpc>
              <a:buFont typeface="Arial"/>
              <a:buChar char="•"/>
              <a:defRPr sz="1300">
                <a:solidFill>
                  <a:srgbClr val="404040"/>
                </a:solidFill>
                <a:latin typeface="Helvetica"/>
                <a:cs typeface="Helvetica"/>
              </a:defRPr>
            </a:lvl2pPr>
            <a:lvl3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3pPr>
            <a:lvl4pPr marL="1600029" indent="-228575">
              <a:buFont typeface="Arial"/>
              <a:buChar char="•"/>
              <a:defRPr sz="1200">
                <a:solidFill>
                  <a:srgbClr val="FFFFFF"/>
                </a:solidFill>
                <a:latin typeface="Helvetica"/>
                <a:cs typeface="Helvetica"/>
              </a:defRPr>
            </a:lvl4pPr>
            <a:lvl5pPr marL="2057180" indent="-228575">
              <a:buFont typeface="Arial"/>
              <a:buChar char="•"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16338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(Left) + Headline + Body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051778" y="1225550"/>
            <a:ext cx="3715925" cy="1295396"/>
          </a:xfrm>
          <a:prstGeom prst="rect">
            <a:avLst/>
          </a:prstGeom>
        </p:spPr>
        <p:txBody>
          <a:bodyPr vert="horz" lIns="91430" tIns="45715" rIns="91430" bIns="45715" anchor="b"/>
          <a:lstStyle>
            <a:lvl1pPr algn="l">
              <a:defRPr sz="2200" b="1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Headline or subject matter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51778" y="2592820"/>
            <a:ext cx="3715925" cy="1796301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marL="0" indent="0">
              <a:lnSpc>
                <a:spcPct val="130000"/>
              </a:lnSpc>
              <a:buNone/>
              <a:defRPr sz="1000" b="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 smtClean="0"/>
              <a:t>A short description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55600" y="162560"/>
            <a:ext cx="4445000" cy="5358086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>
              <a:buNone/>
              <a:defRPr sz="16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8289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(Top) + Headline + Body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83920" y="4338320"/>
            <a:ext cx="7386320" cy="599440"/>
          </a:xfrm>
          <a:prstGeom prst="rect">
            <a:avLst/>
          </a:prstGeom>
        </p:spPr>
        <p:txBody>
          <a:bodyPr vert="horz" lIns="91430" tIns="45715" rIns="91430" bIns="45715" anchor="b"/>
          <a:lstStyle>
            <a:lvl1pPr algn="ctr">
              <a:defRPr sz="2200" b="1" baseline="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Headline or subject matter here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351280" y="284480"/>
            <a:ext cx="6451600" cy="3962400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>
              <a:buNone/>
              <a:defRPr sz="16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83920" y="4937761"/>
            <a:ext cx="7386320" cy="609601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marL="0" indent="0" algn="ctr">
              <a:buNone/>
              <a:defRPr sz="1000" b="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 smtClean="0"/>
              <a:t>A short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7674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Top) + Headline + Body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83921" y="4338320"/>
            <a:ext cx="7386320" cy="599440"/>
          </a:xfrm>
          <a:prstGeom prst="rect">
            <a:avLst/>
          </a:prstGeom>
        </p:spPr>
        <p:txBody>
          <a:bodyPr vert="horz" lIns="91424" tIns="45712" rIns="91424" bIns="45712" anchor="b"/>
          <a:lstStyle>
            <a:lvl1pPr algn="ctr">
              <a:defRPr sz="2200" b="1" baseline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Headline or subject matter here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351282" y="284480"/>
            <a:ext cx="6451600" cy="39624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24" tIns="45712" rIns="91424" bIns="45712"/>
          <a:lstStyle>
            <a:lvl1pPr marL="0" indent="0">
              <a:buNone/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83921" y="4937764"/>
            <a:ext cx="7386320" cy="609601"/>
          </a:xfrm>
          <a:prstGeom prst="rect">
            <a:avLst/>
          </a:prstGeom>
        </p:spPr>
        <p:txBody>
          <a:bodyPr vert="horz" lIns="91424" tIns="45712" rIns="91424" bIns="45712" anchor="t"/>
          <a:lstStyle>
            <a:lvl1pPr marL="0" indent="0" algn="ctr">
              <a:buNone/>
              <a:defRPr sz="1000" b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 smtClean="0"/>
              <a:t>A short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983657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35862" y="0"/>
            <a:ext cx="8034174" cy="1185096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algn="ctr">
              <a:defRPr sz="2200" b="1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 hasCustomPrompt="1"/>
          </p:nvPr>
        </p:nvSpPr>
        <p:spPr>
          <a:xfrm>
            <a:off x="536575" y="1185863"/>
            <a:ext cx="8032750" cy="3935412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 algn="ctr">
              <a:buNone/>
              <a:defRPr sz="1500" baseline="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This line summarizes the finding of the chart.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36575" y="5201921"/>
            <a:ext cx="8032750" cy="325120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 algn="ctr">
              <a:buNone/>
              <a:defRPr sz="10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16217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+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536575" y="304800"/>
            <a:ext cx="8032750" cy="4765041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>
              <a:buNone/>
              <a:defRPr sz="1600" b="1" baseline="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36575" y="5201921"/>
            <a:ext cx="8032750" cy="325120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 algn="ctr">
              <a:buNone/>
              <a:defRPr sz="10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90923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+ Text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35862" y="0"/>
            <a:ext cx="8034174" cy="1185096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algn="ctr">
              <a:defRPr sz="2200" b="1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536576" y="1185863"/>
            <a:ext cx="3954145" cy="3935412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>
              <a:buNone/>
              <a:defRPr sz="1800" baseline="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734560" y="1185863"/>
            <a:ext cx="3834764" cy="3935412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>
              <a:lnSpc>
                <a:spcPct val="130000"/>
              </a:lnSpc>
              <a:buNone/>
              <a:defRPr sz="1800">
                <a:solidFill>
                  <a:srgbClr val="404040"/>
                </a:solidFill>
                <a:latin typeface="Helvetica"/>
                <a:cs typeface="Helvetica"/>
              </a:defRPr>
            </a:lvl1pPr>
            <a:lvl2pPr marL="742871" indent="-285719">
              <a:lnSpc>
                <a:spcPct val="130000"/>
              </a:lnSpc>
              <a:buFont typeface="Arial"/>
              <a:buChar char="•"/>
              <a:defRPr sz="1300">
                <a:solidFill>
                  <a:srgbClr val="404040"/>
                </a:solidFill>
                <a:latin typeface="Helvetica"/>
                <a:cs typeface="Helvetica"/>
              </a:defRPr>
            </a:lvl2pPr>
            <a:lvl3pPr>
              <a:defRPr sz="1300">
                <a:solidFill>
                  <a:srgbClr val="FFFFFF"/>
                </a:solidFill>
                <a:latin typeface="Helvetica"/>
                <a:cs typeface="Helvetica"/>
              </a:defRPr>
            </a:lvl3pPr>
            <a:lvl4pPr marL="1600029" indent="-228575">
              <a:buFont typeface="Arial"/>
              <a:buChar char="•"/>
              <a:defRPr sz="1200">
                <a:solidFill>
                  <a:srgbClr val="FFFFFF"/>
                </a:solidFill>
                <a:latin typeface="Helvetica"/>
                <a:cs typeface="Helvetica"/>
              </a:defRPr>
            </a:lvl4pPr>
            <a:lvl5pPr marL="2057180" indent="-228575">
              <a:buFont typeface="Arial"/>
              <a:buChar char="•"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876947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35862" y="0"/>
            <a:ext cx="8034174" cy="1185096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algn="ctr">
              <a:defRPr sz="2200" b="1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0"/>
          </p:nvPr>
        </p:nvSpPr>
        <p:spPr>
          <a:xfrm>
            <a:off x="536575" y="1185863"/>
            <a:ext cx="8032750" cy="3935412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>
              <a:buNone/>
              <a:defRPr sz="18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icon to add media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36575" y="5201921"/>
            <a:ext cx="8032750" cy="325120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 algn="ctr">
              <a:buNone/>
              <a:defRPr sz="10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76042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+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0"/>
          </p:nvPr>
        </p:nvSpPr>
        <p:spPr>
          <a:xfrm>
            <a:off x="162560" y="162560"/>
            <a:ext cx="8798560" cy="4846320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>
              <a:buNone/>
              <a:defRPr sz="18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icon to add media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36575" y="5171441"/>
            <a:ext cx="8032750" cy="37592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0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57733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(Full 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9144000" cy="5676900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>
              <a:buNone/>
              <a:defRPr sz="18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icon to add media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4979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(Left) + Text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805680" y="558801"/>
            <a:ext cx="3870791" cy="4562474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lnSpc>
                <a:spcPct val="130000"/>
              </a:lnSpc>
              <a:buNone/>
              <a:defRPr sz="1800">
                <a:solidFill>
                  <a:srgbClr val="404040"/>
                </a:solidFill>
                <a:latin typeface="Helvetica"/>
                <a:cs typeface="Helvetica"/>
              </a:defRPr>
            </a:lvl1pPr>
            <a:lvl2pPr marL="742871" indent="-285719" algn="ctr">
              <a:lnSpc>
                <a:spcPct val="130000"/>
              </a:lnSpc>
              <a:buFont typeface="Arial"/>
              <a:buChar char="•"/>
              <a:defRPr sz="1300">
                <a:solidFill>
                  <a:srgbClr val="404040"/>
                </a:solidFill>
                <a:latin typeface="Helvetica"/>
                <a:cs typeface="Helvetica"/>
              </a:defRPr>
            </a:lvl2pPr>
            <a:lvl3pPr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3pPr>
            <a:lvl4pPr marL="1600029" indent="-228575">
              <a:buFont typeface="Arial"/>
              <a:buChar char="•"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4pPr>
            <a:lvl5pPr marL="2057180" indent="-228575">
              <a:buFont typeface="Arial"/>
              <a:buChar char="•"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536575" y="558801"/>
            <a:ext cx="3883025" cy="4562474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>
              <a:buNone/>
              <a:defRPr sz="16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326061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Left-Banner) + Text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268970" y="558801"/>
            <a:ext cx="5407501" cy="4562474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l">
              <a:lnSpc>
                <a:spcPct val="130000"/>
              </a:lnSpc>
              <a:buNone/>
              <a:defRPr sz="1800">
                <a:solidFill>
                  <a:srgbClr val="404040"/>
                </a:solidFill>
                <a:latin typeface="Helvetica"/>
                <a:cs typeface="Helvetica"/>
              </a:defRPr>
            </a:lvl1pPr>
            <a:lvl2pPr marL="742871" indent="-285719" algn="l">
              <a:lnSpc>
                <a:spcPct val="130000"/>
              </a:lnSpc>
              <a:buFont typeface="Arial"/>
              <a:buChar char="•"/>
              <a:defRPr sz="1300">
                <a:solidFill>
                  <a:srgbClr val="404040"/>
                </a:solidFill>
                <a:latin typeface="Helvetica"/>
                <a:cs typeface="Helvetica"/>
              </a:defRPr>
            </a:lvl2pPr>
            <a:lvl3pPr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3pPr>
            <a:lvl4pPr marL="1600029" indent="-228575">
              <a:buFont typeface="Arial"/>
              <a:buChar char="•"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4pPr>
            <a:lvl5pPr marL="2057180" indent="-228575">
              <a:buFont typeface="Arial"/>
              <a:buChar char="•"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536576" y="558801"/>
            <a:ext cx="2473699" cy="4562474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30" tIns="45715" rIns="91430" bIns="45715"/>
          <a:lstStyle>
            <a:lvl1pPr marL="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06460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(Landscape) +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213360" y="325121"/>
            <a:ext cx="8733508" cy="4714239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>
              <a:buNone/>
              <a:defRPr sz="16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36575" y="5201921"/>
            <a:ext cx="8032750" cy="32512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0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96350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(Full 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676900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>
              <a:buNone/>
              <a:defRPr sz="16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5747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Left) + Text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>
          <a:xfrm>
            <a:off x="790223" y="2628896"/>
            <a:ext cx="7601184" cy="1295396"/>
          </a:xfrm>
          <a:prstGeom prst="rect">
            <a:avLst/>
          </a:prstGeom>
        </p:spPr>
        <p:txBody>
          <a:bodyPr vert="horz" lIns="91424" tIns="45712" rIns="91424" bIns="45712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805681" y="558803"/>
            <a:ext cx="3870791" cy="4562474"/>
          </a:xfrm>
          <a:prstGeom prst="rect">
            <a:avLst/>
          </a:prstGeom>
        </p:spPr>
        <p:txBody>
          <a:bodyPr vert="horz" lIns="91424" tIns="45712" rIns="91424" bIns="45712" anchor="ctr"/>
          <a:lstStyle>
            <a:lvl1pPr marL="0" indent="0" algn="ctr">
              <a:lnSpc>
                <a:spcPct val="130000"/>
              </a:lnSpc>
              <a:buNone/>
              <a:defRPr sz="1800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742820" indent="-285700" algn="ctr">
              <a:lnSpc>
                <a:spcPct val="130000"/>
              </a:lnSpc>
              <a:buFont typeface="Arial"/>
              <a:buChar char="•"/>
              <a:defRPr sz="1300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3pPr>
            <a:lvl4pPr marL="1599920" indent="-228560">
              <a:buFont typeface="Arial"/>
              <a:buChar char="•"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4pPr>
            <a:lvl5pPr marL="2057040" indent="-228560">
              <a:buFont typeface="Arial"/>
              <a:buChar char="•"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536575" y="558803"/>
            <a:ext cx="3883025" cy="4562474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24" tIns="45712" rIns="91424" bIns="45712"/>
          <a:lstStyle>
            <a:lvl1pPr marL="0" indent="0">
              <a:buNone/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54712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(Portrait-Left) + Small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536575" y="182880"/>
            <a:ext cx="4368800" cy="5344161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>
              <a:buNone/>
              <a:defRPr sz="16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100320" y="182880"/>
            <a:ext cx="3469005" cy="533786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lnSpc>
                <a:spcPct val="130000"/>
              </a:lnSpc>
              <a:buNone/>
              <a:defRPr sz="10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384334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(Portrait-Centre) +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2397760" y="182880"/>
            <a:ext cx="4368800" cy="4863253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>
              <a:buNone/>
              <a:defRPr sz="16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36575" y="5201921"/>
            <a:ext cx="8032750" cy="32512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0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546622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Title +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532082" y="1047973"/>
            <a:ext cx="8100156" cy="4015095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>
              <a:buNone/>
              <a:defRPr sz="16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36575" y="5201921"/>
            <a:ext cx="8032750" cy="32512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0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35862" y="0"/>
            <a:ext cx="8096376" cy="1185096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algn="ctr">
              <a:defRPr sz="2200" b="1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030948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(Square) +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940560" y="182880"/>
            <a:ext cx="5283200" cy="4880187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>
              <a:buNone/>
              <a:defRPr sz="16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36575" y="5201921"/>
            <a:ext cx="8032750" cy="32512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0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52776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(2Mid) +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70816" y="182881"/>
            <a:ext cx="4308052" cy="4856479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 algn="ctr">
              <a:buNone/>
              <a:defRPr sz="16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70816" y="5201921"/>
            <a:ext cx="4308052" cy="32512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0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4610735" y="182881"/>
            <a:ext cx="4368800" cy="4856479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 algn="ctr">
              <a:buNone/>
              <a:defRPr sz="16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610735" y="5201921"/>
            <a:ext cx="4368800" cy="32512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0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936426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(1Mid+2Sm) +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70815" y="182881"/>
            <a:ext cx="4282652" cy="4856479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 algn="ctr">
              <a:buNone/>
              <a:defRPr sz="16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70815" y="5201921"/>
            <a:ext cx="4282652" cy="32512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0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4610735" y="182881"/>
            <a:ext cx="4368800" cy="2336800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 algn="ctr">
              <a:buNone/>
              <a:defRPr sz="16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4610735" y="2704253"/>
            <a:ext cx="4368800" cy="2336800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 algn="ctr">
              <a:buNone/>
              <a:defRPr sz="16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610735" y="5201921"/>
            <a:ext cx="4368800" cy="32512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0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679629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(4 Thumnails) +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70814" y="140546"/>
            <a:ext cx="4350385" cy="2272455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 algn="ctr">
              <a:buNone/>
              <a:defRPr sz="16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70814" y="2460412"/>
            <a:ext cx="4350385" cy="32512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0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170814" y="2844802"/>
            <a:ext cx="4350385" cy="2277532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 algn="ctr">
              <a:buNone/>
              <a:defRPr sz="16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170814" y="5173135"/>
            <a:ext cx="4350385" cy="32512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0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4632749" y="140546"/>
            <a:ext cx="4350385" cy="2272455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 algn="ctr">
              <a:buNone/>
              <a:defRPr sz="16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4632749" y="2460412"/>
            <a:ext cx="4350385" cy="32512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0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4632749" y="2844802"/>
            <a:ext cx="4350385" cy="2277532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 algn="ctr">
              <a:buNone/>
              <a:defRPr sz="16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32749" y="5173135"/>
            <a:ext cx="4350385" cy="32512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0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4644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(2 Thumnails) +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70815" y="182881"/>
            <a:ext cx="4282653" cy="2577253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 algn="ctr">
              <a:buNone/>
              <a:defRPr sz="16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4632749" y="182879"/>
            <a:ext cx="4350385" cy="2577254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5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32749" y="2929469"/>
            <a:ext cx="4350385" cy="2577253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5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170815" y="2929469"/>
            <a:ext cx="4282653" cy="2577253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 algn="ctr">
              <a:buNone/>
              <a:defRPr sz="16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683671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+ 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36575" y="5201921"/>
            <a:ext cx="8032750" cy="32512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0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sz="quarter" idx="13"/>
          </p:nvPr>
        </p:nvSpPr>
        <p:spPr>
          <a:xfrm>
            <a:off x="212726" y="1185097"/>
            <a:ext cx="8734425" cy="3853629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 algn="ctr">
              <a:buNone/>
              <a:defRPr sz="26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icon to add table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778945"/>
              </p:ext>
            </p:extLst>
          </p:nvPr>
        </p:nvGraphicFramePr>
        <p:xfrm>
          <a:off x="212724" y="1015996"/>
          <a:ext cx="8734428" cy="40227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3607"/>
                <a:gridCol w="2183607"/>
                <a:gridCol w="2183607"/>
                <a:gridCol w="2183607"/>
              </a:tblGrid>
              <a:tr h="502841">
                <a:tc>
                  <a:txBody>
                    <a:bodyPr/>
                    <a:lstStyle/>
                    <a:p>
                      <a:endParaRPr lang="en-US" sz="1400" dirty="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</a:tr>
              <a:tr h="502841"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</a:tr>
              <a:tr h="502841"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</a:tr>
              <a:tr h="502841"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</a:tr>
              <a:tr h="502841"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</a:tr>
              <a:tr h="502841"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</a:tr>
              <a:tr h="502841"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</a:tr>
              <a:tr h="502841"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35862" y="0"/>
            <a:ext cx="8034174" cy="1185096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algn="ctr">
              <a:defRPr sz="2200" b="1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967075855"/>
              </p:ext>
            </p:extLst>
          </p:nvPr>
        </p:nvGraphicFramePr>
        <p:xfrm>
          <a:off x="212724" y="1015996"/>
          <a:ext cx="8734428" cy="40227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3607"/>
                <a:gridCol w="2183607"/>
                <a:gridCol w="2183607"/>
                <a:gridCol w="2183607"/>
              </a:tblGrid>
              <a:tr h="502841">
                <a:tc>
                  <a:txBody>
                    <a:bodyPr/>
                    <a:lstStyle/>
                    <a:p>
                      <a:endParaRPr lang="en-US" sz="1400" dirty="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</a:tr>
              <a:tr h="502841"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</a:tr>
              <a:tr h="502841"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</a:tr>
              <a:tr h="502841"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</a:tr>
              <a:tr h="502841"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</a:tr>
              <a:tr h="502841"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</a:tr>
              <a:tr h="502841"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</a:tr>
              <a:tr h="502841"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Helvetica"/>
                        <a:cs typeface="Helvetic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686999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36575" y="5201921"/>
            <a:ext cx="8032750" cy="32512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0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187326" y="127001"/>
            <a:ext cx="8734425" cy="4911725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2200" b="1">
                <a:solidFill>
                  <a:srgbClr val="404040"/>
                </a:solidFill>
                <a:latin typeface="Helvetica"/>
                <a:cs typeface="Helvetica"/>
              </a:defRPr>
            </a:lvl1pPr>
            <a:lvl2pPr marL="742871" indent="-285719">
              <a:buFont typeface="Arial"/>
              <a:buChar char="•"/>
              <a:defRPr sz="1300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>
                <a:solidFill>
                  <a:srgbClr val="FFFFFF"/>
                </a:solidFill>
                <a:latin typeface="Helvetica"/>
                <a:cs typeface="Helvetica"/>
              </a:defRPr>
            </a:lvl3pPr>
            <a:lvl4pPr>
              <a:defRPr>
                <a:solidFill>
                  <a:srgbClr val="FFFFFF"/>
                </a:solidFill>
                <a:latin typeface="Helvetica"/>
                <a:cs typeface="Helvetica"/>
              </a:defRPr>
            </a:lvl4pPr>
            <a:lvl5pPr>
              <a:defRPr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57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Left-Banner) + Text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268971" y="558803"/>
            <a:ext cx="5407501" cy="4562474"/>
          </a:xfrm>
          <a:prstGeom prst="rect">
            <a:avLst/>
          </a:prstGeom>
        </p:spPr>
        <p:txBody>
          <a:bodyPr vert="horz" lIns="91424" tIns="45712" rIns="91424" bIns="45712" anchor="ctr"/>
          <a:lstStyle>
            <a:lvl1pPr marL="0" indent="0" algn="l">
              <a:lnSpc>
                <a:spcPct val="130000"/>
              </a:lnSpc>
              <a:buNone/>
              <a:defRPr sz="1800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742820" indent="-285700" algn="l">
              <a:lnSpc>
                <a:spcPct val="130000"/>
              </a:lnSpc>
              <a:buFont typeface="Arial"/>
              <a:buChar char="•"/>
              <a:defRPr sz="1300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3pPr>
            <a:lvl4pPr marL="1599920" indent="-228560">
              <a:buFont typeface="Arial"/>
              <a:buChar char="•"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4pPr>
            <a:lvl5pPr marL="2057040" indent="-228560">
              <a:buFont typeface="Arial"/>
              <a:buChar char="•"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536577" y="558803"/>
            <a:ext cx="2473699" cy="4562474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24" tIns="45712" rIns="91424" bIns="45712"/>
          <a:lstStyle>
            <a:lvl1pPr marL="0" indent="0">
              <a:buNone/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888097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(Full 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135467" y="127001"/>
            <a:ext cx="8864600" cy="543560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2200" b="1">
                <a:solidFill>
                  <a:srgbClr val="404040"/>
                </a:solidFill>
                <a:latin typeface="Helvetica"/>
                <a:cs typeface="Helvetica"/>
              </a:defRPr>
            </a:lvl1pPr>
            <a:lvl2pPr marL="742871" indent="-285719">
              <a:buFont typeface="Arial"/>
              <a:buChar char="•"/>
              <a:defRPr sz="1300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>
                <a:solidFill>
                  <a:srgbClr val="FFFFFF"/>
                </a:solidFill>
                <a:latin typeface="Helvetica"/>
                <a:cs typeface="Helvetica"/>
              </a:defRPr>
            </a:lvl3pPr>
            <a:lvl4pPr>
              <a:defRPr>
                <a:solidFill>
                  <a:srgbClr val="FFFFFF"/>
                </a:solidFill>
                <a:latin typeface="Helvetica"/>
                <a:cs typeface="Helvetica"/>
              </a:defRPr>
            </a:lvl4pPr>
            <a:lvl5pPr>
              <a:defRPr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377811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(1 Panel) + 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36575" y="5201921"/>
            <a:ext cx="8032750" cy="32512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0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35862" y="0"/>
            <a:ext cx="8034174" cy="1185096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algn="ctr">
              <a:defRPr sz="2200" b="1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187326" y="1185863"/>
            <a:ext cx="8734425" cy="3852862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 algn="ctr">
              <a:buNone/>
              <a:defRPr sz="1500">
                <a:solidFill>
                  <a:srgbClr val="404040"/>
                </a:solidFill>
                <a:latin typeface="Helvetica"/>
                <a:cs typeface="Helvetica"/>
              </a:defRPr>
            </a:lvl1pPr>
            <a:lvl2pPr marL="742871" indent="-285719">
              <a:buFont typeface="Arial"/>
              <a:buChar char="•"/>
              <a:defRPr sz="1300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>
                <a:solidFill>
                  <a:srgbClr val="FFFFFF"/>
                </a:solidFill>
                <a:latin typeface="Helvetica"/>
                <a:cs typeface="Helvetica"/>
              </a:defRPr>
            </a:lvl3pPr>
            <a:lvl4pPr>
              <a:defRPr>
                <a:solidFill>
                  <a:srgbClr val="FFFFFF"/>
                </a:solidFill>
                <a:latin typeface="Helvetica"/>
                <a:cs typeface="Helvetica"/>
              </a:defRPr>
            </a:lvl4pPr>
            <a:lvl5pPr>
              <a:defRPr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485276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(2 Panel) + 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36575" y="5201921"/>
            <a:ext cx="8032750" cy="32512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0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35862" y="0"/>
            <a:ext cx="8034174" cy="1185096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algn="ctr">
              <a:defRPr sz="2200" b="1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187326" y="1185863"/>
            <a:ext cx="4333874" cy="3852862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>
              <a:buNone/>
              <a:defRPr sz="1800">
                <a:solidFill>
                  <a:srgbClr val="404040"/>
                </a:solidFill>
                <a:latin typeface="Helvetica"/>
                <a:cs typeface="Helvetica"/>
              </a:defRPr>
            </a:lvl1pPr>
            <a:lvl2pPr marL="742871" indent="-285719">
              <a:buFont typeface="Arial"/>
              <a:buChar char="•"/>
              <a:defRPr sz="1300">
                <a:solidFill>
                  <a:srgbClr val="404040"/>
                </a:solidFill>
                <a:latin typeface="Helvetica"/>
                <a:cs typeface="Helvetica"/>
              </a:defRPr>
            </a:lvl2pPr>
            <a:lvl3pPr>
              <a:defRPr>
                <a:solidFill>
                  <a:srgbClr val="FFFFFF"/>
                </a:solidFill>
                <a:latin typeface="Helvetica"/>
                <a:cs typeface="Helvetica"/>
              </a:defRPr>
            </a:lvl3pPr>
            <a:lvl4pPr>
              <a:defRPr>
                <a:solidFill>
                  <a:srgbClr val="FFFFFF"/>
                </a:solidFill>
                <a:latin typeface="Helvetica"/>
                <a:cs typeface="Helvetica"/>
              </a:defRPr>
            </a:lvl4pPr>
            <a:lvl5pPr>
              <a:defRPr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5"/>
          </p:nvPr>
        </p:nvSpPr>
        <p:spPr>
          <a:xfrm>
            <a:off x="4622800" y="1185863"/>
            <a:ext cx="4318000" cy="3852862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>
              <a:buNone/>
              <a:defRPr sz="1800">
                <a:solidFill>
                  <a:srgbClr val="404040"/>
                </a:solidFill>
                <a:latin typeface="Helvetica"/>
                <a:cs typeface="Helvetica"/>
              </a:defRPr>
            </a:lvl1pPr>
            <a:lvl2pPr marL="742871" indent="-285719">
              <a:buFont typeface="Arial"/>
              <a:buChar char="•"/>
              <a:defRPr sz="1300">
                <a:solidFill>
                  <a:srgbClr val="404040"/>
                </a:solidFill>
                <a:latin typeface="Helvetica"/>
                <a:cs typeface="Helvetica"/>
              </a:defRPr>
            </a:lvl2pPr>
            <a:lvl3pPr>
              <a:defRPr>
                <a:solidFill>
                  <a:srgbClr val="FFFFFF"/>
                </a:solidFill>
                <a:latin typeface="Helvetica"/>
                <a:cs typeface="Helvetica"/>
              </a:defRPr>
            </a:lvl3pPr>
            <a:lvl4pPr>
              <a:defRPr>
                <a:solidFill>
                  <a:srgbClr val="FFFFFF"/>
                </a:solidFill>
                <a:latin typeface="Helvetica"/>
                <a:cs typeface="Helvetica"/>
              </a:defRPr>
            </a:lvl4pPr>
            <a:lvl5pPr>
              <a:defRPr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055252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(3 Panel) +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3405" y="144463"/>
            <a:ext cx="4369329" cy="502814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800" b="1">
                <a:solidFill>
                  <a:srgbClr val="404040"/>
                </a:solidFill>
                <a:latin typeface="Helvetica"/>
                <a:cs typeface="Helvetica"/>
              </a:defRPr>
            </a:lvl1pPr>
            <a:lvl2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3pPr>
            <a:lvl4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4pPr>
            <a:lvl5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2"/>
          </p:nvPr>
        </p:nvSpPr>
        <p:spPr>
          <a:xfrm>
            <a:off x="4630738" y="144463"/>
            <a:ext cx="4369329" cy="2454275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500">
                <a:solidFill>
                  <a:srgbClr val="404040"/>
                </a:solidFill>
                <a:latin typeface="Helvetica"/>
                <a:cs typeface="Helvetica"/>
              </a:defRPr>
            </a:lvl1pPr>
            <a:lvl2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3pPr>
            <a:lvl4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4pPr>
            <a:lvl5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/>
          </p:nvPr>
        </p:nvSpPr>
        <p:spPr>
          <a:xfrm>
            <a:off x="4630738" y="2718328"/>
            <a:ext cx="4369329" cy="2454275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500">
                <a:solidFill>
                  <a:srgbClr val="404040"/>
                </a:solidFill>
                <a:latin typeface="Helvetica"/>
                <a:cs typeface="Helvetica"/>
              </a:defRPr>
            </a:lvl1pPr>
            <a:lvl2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3pPr>
            <a:lvl4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4pPr>
            <a:lvl5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36575" y="5201921"/>
            <a:ext cx="8032750" cy="32512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0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439555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(4 Panel) +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3405" y="144463"/>
            <a:ext cx="4369329" cy="2454275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>
              <a:buNone/>
              <a:defRPr sz="1500">
                <a:solidFill>
                  <a:srgbClr val="404040"/>
                </a:solidFill>
                <a:latin typeface="Helvetica"/>
                <a:cs typeface="Helvetica"/>
              </a:defRPr>
            </a:lvl1pPr>
            <a:lvl2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3pPr>
            <a:lvl4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4pPr>
            <a:lvl5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143405" y="2718328"/>
            <a:ext cx="4369329" cy="2454275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>
              <a:buNone/>
              <a:defRPr sz="1500">
                <a:solidFill>
                  <a:srgbClr val="404040"/>
                </a:solidFill>
                <a:latin typeface="Helvetica"/>
                <a:cs typeface="Helvetica"/>
              </a:defRPr>
            </a:lvl1pPr>
            <a:lvl2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3pPr>
            <a:lvl4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4pPr>
            <a:lvl5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2"/>
          </p:nvPr>
        </p:nvSpPr>
        <p:spPr>
          <a:xfrm>
            <a:off x="4630738" y="144463"/>
            <a:ext cx="4369329" cy="2454275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>
              <a:buNone/>
              <a:defRPr sz="1500">
                <a:solidFill>
                  <a:srgbClr val="404040"/>
                </a:solidFill>
                <a:latin typeface="Helvetica"/>
                <a:cs typeface="Helvetica"/>
              </a:defRPr>
            </a:lvl1pPr>
            <a:lvl2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3pPr>
            <a:lvl4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4pPr>
            <a:lvl5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/>
          </p:nvPr>
        </p:nvSpPr>
        <p:spPr>
          <a:xfrm>
            <a:off x="4630738" y="2718328"/>
            <a:ext cx="4369329" cy="2454275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>
              <a:buNone/>
              <a:defRPr sz="1500">
                <a:solidFill>
                  <a:srgbClr val="404040"/>
                </a:solidFill>
                <a:latin typeface="Helvetica"/>
                <a:cs typeface="Helvetica"/>
              </a:defRPr>
            </a:lvl1pPr>
            <a:lvl2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3pPr>
            <a:lvl4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4pPr>
            <a:lvl5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36575" y="5201921"/>
            <a:ext cx="8032750" cy="32512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0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9507718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5296961"/>
            <a:ext cx="2133600" cy="304271"/>
          </a:xfrm>
          <a:prstGeom prst="rect">
            <a:avLst/>
          </a:prstGeom>
        </p:spPr>
        <p:txBody>
          <a:bodyPr lIns="91430" tIns="45715" rIns="91430" bIns="45715"/>
          <a:lstStyle/>
          <a:p>
            <a:fld id="{59F416E6-E014-494E-8290-9EE414567FEA}" type="datetimeFigureOut">
              <a:rPr lang="en-GB" smtClean="0">
                <a:solidFill>
                  <a:prstClr val="black"/>
                </a:solidFill>
                <a:latin typeface="Arial"/>
              </a:rPr>
              <a:pPr/>
              <a:t>10/22/14</a:t>
            </a:fld>
            <a:endParaRPr lang="en-GB">
              <a:solidFill>
                <a:prstClr val="black"/>
              </a:solidFill>
              <a:latin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5296961"/>
            <a:ext cx="2895600" cy="304271"/>
          </a:xfrm>
          <a:prstGeom prst="rect">
            <a:avLst/>
          </a:prstGeom>
        </p:spPr>
        <p:txBody>
          <a:bodyPr lIns="91430" tIns="45715" rIns="91430" bIns="45715"/>
          <a:lstStyle/>
          <a:p>
            <a:endParaRPr lang="en-GB">
              <a:solidFill>
                <a:prstClr val="black"/>
              </a:solidFill>
              <a:latin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1" y="5296961"/>
            <a:ext cx="2133600" cy="304271"/>
          </a:xfrm>
          <a:prstGeom prst="rect">
            <a:avLst/>
          </a:prstGeom>
        </p:spPr>
        <p:txBody>
          <a:bodyPr lIns="91430" tIns="45715" rIns="91430" bIns="45715"/>
          <a:lstStyle/>
          <a:p>
            <a:fld id="{A5AA3E17-09EF-4598-9BC2-F9A452DC7549}" type="slidenum">
              <a:rPr lang="en-GB" smtClean="0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GB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6090060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7"/>
            <a:ext cx="7772400" cy="1225021"/>
          </a:xfrm>
          <a:prstGeom prst="rect">
            <a:avLst/>
          </a:prstGeom>
        </p:spPr>
        <p:txBody>
          <a:bodyPr lIns="91430" tIns="45715" rIns="91430" bIns="45715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 lIns="91430" tIns="45715" rIns="91430" bIns="45715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566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132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69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264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831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397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96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529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296961"/>
            <a:ext cx="2133600" cy="304271"/>
          </a:xfrm>
          <a:prstGeom prst="rect">
            <a:avLst/>
          </a:prstGeom>
        </p:spPr>
        <p:txBody>
          <a:bodyPr lIns="91430" tIns="45715" rIns="91430" bIns="45715"/>
          <a:lstStyle/>
          <a:p>
            <a:fld id="{59F416E6-E014-494E-8290-9EE414567FEA}" type="datetimeFigureOut">
              <a:rPr lang="en-GB" smtClean="0">
                <a:solidFill>
                  <a:prstClr val="black"/>
                </a:solidFill>
                <a:latin typeface="Arial"/>
              </a:rPr>
              <a:pPr/>
              <a:t>10/22/14</a:t>
            </a:fld>
            <a:endParaRPr lang="en-GB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296961"/>
            <a:ext cx="2895600" cy="304271"/>
          </a:xfrm>
          <a:prstGeom prst="rect">
            <a:avLst/>
          </a:prstGeom>
        </p:spPr>
        <p:txBody>
          <a:bodyPr lIns="91430" tIns="45715" rIns="91430" bIns="45715"/>
          <a:lstStyle/>
          <a:p>
            <a:endParaRPr lang="en-GB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1" y="5296961"/>
            <a:ext cx="2133600" cy="304271"/>
          </a:xfrm>
          <a:prstGeom prst="rect">
            <a:avLst/>
          </a:prstGeom>
        </p:spPr>
        <p:txBody>
          <a:bodyPr lIns="91430" tIns="45715" rIns="91430" bIns="45715"/>
          <a:lstStyle/>
          <a:p>
            <a:fld id="{A5AA3E17-09EF-4598-9BC2-F9A452DC7549}" type="slidenum">
              <a:rPr lang="en-GB" smtClean="0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GB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0328884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lIns="91430" tIns="45715" rIns="91430" bIns="45715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3"/>
            <a:ext cx="8229600" cy="3771636"/>
          </a:xfrm>
          <a:prstGeom prst="rect">
            <a:avLst/>
          </a:prstGeom>
        </p:spPr>
        <p:txBody>
          <a:bodyPr lIns="91430" tIns="45715" rIns="91430" bIns="4571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296961"/>
            <a:ext cx="2133600" cy="304271"/>
          </a:xfrm>
          <a:prstGeom prst="rect">
            <a:avLst/>
          </a:prstGeom>
        </p:spPr>
        <p:txBody>
          <a:bodyPr lIns="91430" tIns="45715" rIns="91430" bIns="45715"/>
          <a:lstStyle/>
          <a:p>
            <a:fld id="{59F416E6-E014-494E-8290-9EE414567FEA}" type="datetimeFigureOut">
              <a:rPr lang="en-GB" smtClean="0">
                <a:solidFill>
                  <a:prstClr val="black"/>
                </a:solidFill>
                <a:latin typeface="Arial"/>
              </a:rPr>
              <a:pPr/>
              <a:t>10/22/14</a:t>
            </a:fld>
            <a:endParaRPr lang="en-GB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296961"/>
            <a:ext cx="2895600" cy="304271"/>
          </a:xfrm>
          <a:prstGeom prst="rect">
            <a:avLst/>
          </a:prstGeom>
        </p:spPr>
        <p:txBody>
          <a:bodyPr lIns="91430" tIns="45715" rIns="91430" bIns="45715"/>
          <a:lstStyle/>
          <a:p>
            <a:endParaRPr lang="en-GB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1" y="5296961"/>
            <a:ext cx="2133600" cy="304271"/>
          </a:xfrm>
          <a:prstGeom prst="rect">
            <a:avLst/>
          </a:prstGeom>
        </p:spPr>
        <p:txBody>
          <a:bodyPr lIns="91430" tIns="45715" rIns="91430" bIns="45715"/>
          <a:lstStyle/>
          <a:p>
            <a:fld id="{A5AA3E17-09EF-4598-9BC2-F9A452DC7549}" type="slidenum">
              <a:rPr lang="en-GB" smtClean="0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GB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00383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Landscape) +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>
          <a:xfrm>
            <a:off x="790223" y="2628896"/>
            <a:ext cx="7601184" cy="1295396"/>
          </a:xfrm>
          <a:prstGeom prst="rect">
            <a:avLst/>
          </a:prstGeom>
        </p:spPr>
        <p:txBody>
          <a:bodyPr vert="horz" lIns="91424" tIns="45712" rIns="91424" bIns="45712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213361" y="325124"/>
            <a:ext cx="8733507" cy="4714239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24" tIns="45712" rIns="91424" bIns="45712"/>
          <a:lstStyle>
            <a:lvl1pPr marL="0" indent="0">
              <a:buNone/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36574" y="5201921"/>
            <a:ext cx="8032750" cy="325120"/>
          </a:xfrm>
          <a:prstGeom prst="rect">
            <a:avLst/>
          </a:prstGeom>
        </p:spPr>
        <p:txBody>
          <a:bodyPr vert="horz" lIns="91424" tIns="45712" rIns="91424" bIns="45712" anchor="ctr"/>
          <a:lstStyle>
            <a:lvl1pPr marL="0" indent="0" algn="ctr">
              <a:buNone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20709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Full 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>
          <a:xfrm>
            <a:off x="790223" y="2628896"/>
            <a:ext cx="7601184" cy="1295396"/>
          </a:xfrm>
          <a:prstGeom prst="rect">
            <a:avLst/>
          </a:prstGeom>
        </p:spPr>
        <p:txBody>
          <a:bodyPr vert="horz" lIns="91424" tIns="45712" rIns="91424" bIns="45712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676900"/>
          </a:xfrm>
          <a:prstGeom prst="rect">
            <a:avLst/>
          </a:prstGeom>
        </p:spPr>
        <p:txBody>
          <a:bodyPr vert="horz" lIns="91424" tIns="45712" rIns="91424" bIns="45712"/>
          <a:lstStyle>
            <a:lvl1pPr marL="0" indent="0">
              <a:buNone/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3306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Portrait-Left) + Small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>
          <a:xfrm>
            <a:off x="790223" y="2628896"/>
            <a:ext cx="7601184" cy="1295396"/>
          </a:xfrm>
          <a:prstGeom prst="rect">
            <a:avLst/>
          </a:prstGeom>
        </p:spPr>
        <p:txBody>
          <a:bodyPr vert="horz" lIns="91424" tIns="45712" rIns="91424" bIns="45712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536576" y="182883"/>
            <a:ext cx="4368800" cy="5344161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24" tIns="45712" rIns="91424" bIns="45712"/>
          <a:lstStyle>
            <a:lvl1pPr marL="0" indent="0">
              <a:buNone/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100321" y="182880"/>
            <a:ext cx="3469005" cy="5337860"/>
          </a:xfrm>
          <a:prstGeom prst="rect">
            <a:avLst/>
          </a:prstGeom>
        </p:spPr>
        <p:txBody>
          <a:bodyPr vert="horz" lIns="91424" tIns="45712" rIns="91424" bIns="45712" anchor="ctr"/>
          <a:lstStyle>
            <a:lvl1pPr marL="0" indent="0" algn="ctr">
              <a:lnSpc>
                <a:spcPct val="130000"/>
              </a:lnSpc>
              <a:buNone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4739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ibious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0" y="-17465"/>
            <a:ext cx="9144000" cy="56943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97945" y="2335736"/>
            <a:ext cx="694826" cy="83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0422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Portrait-Centre) +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>
          <a:xfrm>
            <a:off x="790223" y="2628896"/>
            <a:ext cx="7601184" cy="1295396"/>
          </a:xfrm>
          <a:prstGeom prst="rect">
            <a:avLst/>
          </a:prstGeom>
        </p:spPr>
        <p:txBody>
          <a:bodyPr vert="horz" lIns="91424" tIns="45712" rIns="91424" bIns="45712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2397760" y="182880"/>
            <a:ext cx="4368800" cy="4863253"/>
          </a:xfrm>
          <a:prstGeom prst="rect">
            <a:avLst/>
          </a:prstGeom>
        </p:spPr>
        <p:txBody>
          <a:bodyPr vert="horz" lIns="91424" tIns="45712" rIns="91424" bIns="45712"/>
          <a:lstStyle>
            <a:lvl1pPr marL="0" indent="0">
              <a:buNone/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36574" y="5201921"/>
            <a:ext cx="8032750" cy="325120"/>
          </a:xfrm>
          <a:prstGeom prst="rect">
            <a:avLst/>
          </a:prstGeom>
        </p:spPr>
        <p:txBody>
          <a:bodyPr vert="horz" lIns="91424" tIns="45712" rIns="91424" bIns="45712" anchor="ctr"/>
          <a:lstStyle>
            <a:lvl1pPr marL="0" indent="0" algn="ctr">
              <a:buNone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72609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itle +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>
          <a:xfrm>
            <a:off x="790223" y="2628896"/>
            <a:ext cx="7601184" cy="1295396"/>
          </a:xfrm>
          <a:prstGeom prst="rect">
            <a:avLst/>
          </a:prstGeom>
        </p:spPr>
        <p:txBody>
          <a:bodyPr vert="horz" lIns="91424" tIns="45712" rIns="91424" bIns="45712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532083" y="1047974"/>
            <a:ext cx="8100156" cy="4015095"/>
          </a:xfrm>
          <a:prstGeom prst="rect">
            <a:avLst/>
          </a:prstGeom>
        </p:spPr>
        <p:txBody>
          <a:bodyPr vert="horz" lIns="91424" tIns="45712" rIns="91424" bIns="45712"/>
          <a:lstStyle>
            <a:lvl1pPr marL="0" indent="0">
              <a:buNone/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36574" y="5201921"/>
            <a:ext cx="8032750" cy="325120"/>
          </a:xfrm>
          <a:prstGeom prst="rect">
            <a:avLst/>
          </a:prstGeom>
        </p:spPr>
        <p:txBody>
          <a:bodyPr vert="horz" lIns="91424" tIns="45712" rIns="91424" bIns="45712" anchor="ctr"/>
          <a:lstStyle>
            <a:lvl1pPr marL="0" indent="0" algn="ctr">
              <a:buNone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35862" y="2"/>
            <a:ext cx="8096376" cy="1185096"/>
          </a:xfrm>
          <a:prstGeom prst="rect">
            <a:avLst/>
          </a:prstGeom>
        </p:spPr>
        <p:txBody>
          <a:bodyPr vert="horz" lIns="91424" tIns="45712" rIns="91424" bIns="45712" anchor="ctr"/>
          <a:lstStyle>
            <a:lvl1pPr algn="ctr">
              <a:defRPr sz="2200" b="1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977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(Square) +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>
          <a:xfrm>
            <a:off x="790223" y="2628896"/>
            <a:ext cx="7601184" cy="1295396"/>
          </a:xfrm>
          <a:prstGeom prst="rect">
            <a:avLst/>
          </a:prstGeom>
        </p:spPr>
        <p:txBody>
          <a:bodyPr vert="horz" lIns="91424" tIns="45712" rIns="91424" bIns="45712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940563" y="182881"/>
            <a:ext cx="5283199" cy="4880187"/>
          </a:xfrm>
          <a:prstGeom prst="rect">
            <a:avLst/>
          </a:prstGeom>
        </p:spPr>
        <p:txBody>
          <a:bodyPr vert="horz" lIns="91424" tIns="45712" rIns="91424" bIns="45712"/>
          <a:lstStyle>
            <a:lvl1pPr marL="0" indent="0">
              <a:buNone/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36574" y="5201921"/>
            <a:ext cx="8032750" cy="325120"/>
          </a:xfrm>
          <a:prstGeom prst="rect">
            <a:avLst/>
          </a:prstGeom>
        </p:spPr>
        <p:txBody>
          <a:bodyPr vert="horz" lIns="91424" tIns="45712" rIns="91424" bIns="45712" anchor="ctr"/>
          <a:lstStyle>
            <a:lvl1pPr marL="0" indent="0" algn="ctr">
              <a:buNone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76378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2Mid) +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>
          <a:xfrm>
            <a:off x="790223" y="2628896"/>
            <a:ext cx="7601184" cy="1295396"/>
          </a:xfrm>
          <a:prstGeom prst="rect">
            <a:avLst/>
          </a:prstGeom>
        </p:spPr>
        <p:txBody>
          <a:bodyPr vert="horz" lIns="91424" tIns="45712" rIns="91424" bIns="45712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70816" y="182884"/>
            <a:ext cx="4308052" cy="4856479"/>
          </a:xfrm>
          <a:prstGeom prst="rect">
            <a:avLst/>
          </a:prstGeom>
        </p:spPr>
        <p:txBody>
          <a:bodyPr vert="horz" lIns="91424" tIns="45712" rIns="91424" bIns="45712"/>
          <a:lstStyle>
            <a:lvl1pPr marL="0" indent="0" algn="ctr">
              <a:buNone/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70816" y="5201921"/>
            <a:ext cx="4308052" cy="325120"/>
          </a:xfrm>
          <a:prstGeom prst="rect">
            <a:avLst/>
          </a:prstGeom>
        </p:spPr>
        <p:txBody>
          <a:bodyPr vert="horz" lIns="91424" tIns="45712" rIns="91424" bIns="45712" anchor="ctr"/>
          <a:lstStyle>
            <a:lvl1pPr marL="0" indent="0" algn="ctr">
              <a:buNone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4610736" y="182884"/>
            <a:ext cx="4368800" cy="4856479"/>
          </a:xfrm>
          <a:prstGeom prst="rect">
            <a:avLst/>
          </a:prstGeom>
        </p:spPr>
        <p:txBody>
          <a:bodyPr vert="horz" lIns="91424" tIns="45712" rIns="91424" bIns="45712"/>
          <a:lstStyle>
            <a:lvl1pPr marL="0" indent="0" algn="ctr">
              <a:buNone/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610736" y="5201921"/>
            <a:ext cx="4368800" cy="325120"/>
          </a:xfrm>
          <a:prstGeom prst="rect">
            <a:avLst/>
          </a:prstGeom>
        </p:spPr>
        <p:txBody>
          <a:bodyPr vert="horz" lIns="91424" tIns="45712" rIns="91424" bIns="45712" anchor="ctr"/>
          <a:lstStyle>
            <a:lvl1pPr marL="0" indent="0" algn="ctr">
              <a:buNone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19121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(1Mid+2Sm) +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>
          <a:xfrm>
            <a:off x="790223" y="2628896"/>
            <a:ext cx="7601184" cy="1295396"/>
          </a:xfrm>
          <a:prstGeom prst="rect">
            <a:avLst/>
          </a:prstGeom>
        </p:spPr>
        <p:txBody>
          <a:bodyPr vert="horz" lIns="91424" tIns="45712" rIns="91424" bIns="45712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70816" y="182884"/>
            <a:ext cx="4282652" cy="4856479"/>
          </a:xfrm>
          <a:prstGeom prst="rect">
            <a:avLst/>
          </a:prstGeom>
        </p:spPr>
        <p:txBody>
          <a:bodyPr vert="horz" lIns="91424" tIns="45712" rIns="91424" bIns="45712"/>
          <a:lstStyle>
            <a:lvl1pPr marL="0" indent="0" algn="ctr">
              <a:buNone/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70816" y="5201921"/>
            <a:ext cx="4282652" cy="325120"/>
          </a:xfrm>
          <a:prstGeom prst="rect">
            <a:avLst/>
          </a:prstGeom>
        </p:spPr>
        <p:txBody>
          <a:bodyPr vert="horz" lIns="91424" tIns="45712" rIns="91424" bIns="45712" anchor="ctr"/>
          <a:lstStyle>
            <a:lvl1pPr marL="0" indent="0" algn="ctr">
              <a:buNone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4610736" y="182881"/>
            <a:ext cx="4368800" cy="2336800"/>
          </a:xfrm>
          <a:prstGeom prst="rect">
            <a:avLst/>
          </a:prstGeom>
        </p:spPr>
        <p:txBody>
          <a:bodyPr vert="horz" lIns="91424" tIns="45712" rIns="91424" bIns="45712"/>
          <a:lstStyle>
            <a:lvl1pPr marL="0" indent="0" algn="ctr">
              <a:buNone/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4610736" y="2704253"/>
            <a:ext cx="4368800" cy="2336800"/>
          </a:xfrm>
          <a:prstGeom prst="rect">
            <a:avLst/>
          </a:prstGeom>
        </p:spPr>
        <p:txBody>
          <a:bodyPr vert="horz" lIns="91424" tIns="45712" rIns="91424" bIns="45712"/>
          <a:lstStyle>
            <a:lvl1pPr marL="0" indent="0" algn="ctr">
              <a:buNone/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610736" y="5201921"/>
            <a:ext cx="4368800" cy="325120"/>
          </a:xfrm>
          <a:prstGeom prst="rect">
            <a:avLst/>
          </a:prstGeom>
        </p:spPr>
        <p:txBody>
          <a:bodyPr vert="horz" lIns="91424" tIns="45712" rIns="91424" bIns="45712" anchor="ctr"/>
          <a:lstStyle>
            <a:lvl1pPr marL="0" indent="0" algn="ctr">
              <a:buNone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1822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4 Thumnails) +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70815" y="140547"/>
            <a:ext cx="4350385" cy="2272455"/>
          </a:xfrm>
          <a:prstGeom prst="rect">
            <a:avLst/>
          </a:prstGeom>
        </p:spPr>
        <p:txBody>
          <a:bodyPr vert="horz" lIns="91424" tIns="45712" rIns="91424" bIns="45712"/>
          <a:lstStyle>
            <a:lvl1pPr marL="0" indent="0" algn="ctr">
              <a:buNone/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70815" y="2460412"/>
            <a:ext cx="4350385" cy="325120"/>
          </a:xfrm>
          <a:prstGeom prst="rect">
            <a:avLst/>
          </a:prstGeom>
        </p:spPr>
        <p:txBody>
          <a:bodyPr vert="horz" lIns="91424" tIns="45712" rIns="91424" bIns="45712" anchor="ctr"/>
          <a:lstStyle>
            <a:lvl1pPr marL="0" indent="0" algn="ctr">
              <a:buNone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170815" y="2844802"/>
            <a:ext cx="4350385" cy="2277532"/>
          </a:xfrm>
          <a:prstGeom prst="rect">
            <a:avLst/>
          </a:prstGeom>
        </p:spPr>
        <p:txBody>
          <a:bodyPr vert="horz" lIns="91424" tIns="45712" rIns="91424" bIns="45712"/>
          <a:lstStyle>
            <a:lvl1pPr marL="0" indent="0" algn="ctr">
              <a:buNone/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170815" y="5173135"/>
            <a:ext cx="4350385" cy="325120"/>
          </a:xfrm>
          <a:prstGeom prst="rect">
            <a:avLst/>
          </a:prstGeom>
        </p:spPr>
        <p:txBody>
          <a:bodyPr vert="horz" lIns="91424" tIns="45712" rIns="91424" bIns="45712" anchor="ctr"/>
          <a:lstStyle>
            <a:lvl1pPr marL="0" indent="0" algn="ctr">
              <a:buNone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4632750" y="140547"/>
            <a:ext cx="4350385" cy="2272455"/>
          </a:xfrm>
          <a:prstGeom prst="rect">
            <a:avLst/>
          </a:prstGeom>
        </p:spPr>
        <p:txBody>
          <a:bodyPr vert="horz" lIns="91424" tIns="45712" rIns="91424" bIns="45712"/>
          <a:lstStyle>
            <a:lvl1pPr marL="0" indent="0" algn="ctr">
              <a:buNone/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4632750" y="2460412"/>
            <a:ext cx="4350385" cy="325120"/>
          </a:xfrm>
          <a:prstGeom prst="rect">
            <a:avLst/>
          </a:prstGeom>
        </p:spPr>
        <p:txBody>
          <a:bodyPr vert="horz" lIns="91424" tIns="45712" rIns="91424" bIns="45712" anchor="ctr"/>
          <a:lstStyle>
            <a:lvl1pPr marL="0" indent="0" algn="ctr">
              <a:buNone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4632750" y="2844802"/>
            <a:ext cx="4350385" cy="2277532"/>
          </a:xfrm>
          <a:prstGeom prst="rect">
            <a:avLst/>
          </a:prstGeom>
        </p:spPr>
        <p:txBody>
          <a:bodyPr vert="horz" lIns="91424" tIns="45712" rIns="91424" bIns="45712"/>
          <a:lstStyle>
            <a:lvl1pPr marL="0" indent="0" algn="ctr">
              <a:buNone/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32750" y="5173135"/>
            <a:ext cx="4350385" cy="325120"/>
          </a:xfrm>
          <a:prstGeom prst="rect">
            <a:avLst/>
          </a:prstGeom>
        </p:spPr>
        <p:txBody>
          <a:bodyPr vert="horz" lIns="91424" tIns="45712" rIns="91424" bIns="45712" anchor="ctr"/>
          <a:lstStyle>
            <a:lvl1pPr marL="0" indent="0" algn="ctr">
              <a:buNone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2562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2 Thumnails) +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70816" y="182881"/>
            <a:ext cx="4282653" cy="2577253"/>
          </a:xfrm>
          <a:prstGeom prst="rect">
            <a:avLst/>
          </a:prstGeom>
        </p:spPr>
        <p:txBody>
          <a:bodyPr vert="horz" lIns="91424" tIns="45712" rIns="91424" bIns="45712"/>
          <a:lstStyle>
            <a:lvl1pPr marL="0" indent="0" algn="ctr">
              <a:buNone/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4632750" y="182881"/>
            <a:ext cx="4350385" cy="2577254"/>
          </a:xfrm>
          <a:prstGeom prst="rect">
            <a:avLst/>
          </a:prstGeom>
        </p:spPr>
        <p:txBody>
          <a:bodyPr vert="horz" lIns="91424" tIns="45712" rIns="91424" bIns="45712" anchor="ctr"/>
          <a:lstStyle>
            <a:lvl1pPr marL="0" indent="0" algn="ctr">
              <a:buNone/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32750" y="2929469"/>
            <a:ext cx="4350385" cy="2577253"/>
          </a:xfrm>
          <a:prstGeom prst="rect">
            <a:avLst/>
          </a:prstGeom>
        </p:spPr>
        <p:txBody>
          <a:bodyPr vert="horz" lIns="91424" tIns="45712" rIns="91424" bIns="45712" anchor="ctr"/>
          <a:lstStyle>
            <a:lvl1pPr marL="0" indent="0" algn="ctr">
              <a:buNone/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170816" y="2929469"/>
            <a:ext cx="4282653" cy="2577253"/>
          </a:xfrm>
          <a:prstGeom prst="rect">
            <a:avLst/>
          </a:prstGeom>
        </p:spPr>
        <p:txBody>
          <a:bodyPr vert="horz" lIns="91424" tIns="45712" rIns="91424" bIns="45712"/>
          <a:lstStyle>
            <a:lvl1pPr marL="0" indent="0" algn="ctr">
              <a:buNone/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8405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35862" y="2"/>
            <a:ext cx="8034174" cy="1185096"/>
          </a:xfrm>
          <a:prstGeom prst="rect">
            <a:avLst/>
          </a:prstGeom>
        </p:spPr>
        <p:txBody>
          <a:bodyPr vert="horz" lIns="91424" tIns="45712" rIns="91424" bIns="45712" anchor="ctr"/>
          <a:lstStyle>
            <a:lvl1pPr algn="ctr">
              <a:defRPr sz="2200" b="1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790223" y="2628896"/>
            <a:ext cx="7601184" cy="1295396"/>
          </a:xfrm>
          <a:prstGeom prst="rect">
            <a:avLst/>
          </a:prstGeom>
        </p:spPr>
        <p:txBody>
          <a:bodyPr vert="horz" lIns="91424" tIns="45712" rIns="91424" bIns="45712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 hasCustomPrompt="1"/>
          </p:nvPr>
        </p:nvSpPr>
        <p:spPr>
          <a:xfrm>
            <a:off x="536574" y="1185863"/>
            <a:ext cx="8032750" cy="3935412"/>
          </a:xfrm>
          <a:prstGeom prst="rect">
            <a:avLst/>
          </a:prstGeom>
        </p:spPr>
        <p:txBody>
          <a:bodyPr vert="horz" lIns="91424" tIns="45712" rIns="91424" bIns="45712"/>
          <a:lstStyle>
            <a:lvl1pPr marL="0" indent="0" algn="ctr">
              <a:buNone/>
              <a:defRPr sz="1500" baseline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This line summarizes the finding of the chart.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36574" y="5201921"/>
            <a:ext cx="8032750" cy="325120"/>
          </a:xfrm>
          <a:prstGeom prst="rect">
            <a:avLst/>
          </a:prstGeom>
        </p:spPr>
        <p:txBody>
          <a:bodyPr vert="horz" lIns="91424" tIns="45712" rIns="91424" bIns="45712"/>
          <a:lstStyle>
            <a:lvl1pPr marL="0" indent="0" algn="ctr">
              <a:buNone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9047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>
          <a:xfrm>
            <a:off x="790223" y="2628896"/>
            <a:ext cx="7601184" cy="1295396"/>
          </a:xfrm>
          <a:prstGeom prst="rect">
            <a:avLst/>
          </a:prstGeom>
        </p:spPr>
        <p:txBody>
          <a:bodyPr vert="horz" lIns="91424" tIns="45712" rIns="91424" bIns="45712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536574" y="304803"/>
            <a:ext cx="8032750" cy="4765041"/>
          </a:xfrm>
          <a:prstGeom prst="rect">
            <a:avLst/>
          </a:prstGeom>
        </p:spPr>
        <p:txBody>
          <a:bodyPr vert="horz" lIns="91424" tIns="45712" rIns="91424" bIns="45712"/>
          <a:lstStyle>
            <a:lvl1pPr marL="0" indent="0">
              <a:buNone/>
              <a:defRPr sz="1600" b="1" baseline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36574" y="5201921"/>
            <a:ext cx="8032750" cy="325120"/>
          </a:xfrm>
          <a:prstGeom prst="rect">
            <a:avLst/>
          </a:prstGeom>
        </p:spPr>
        <p:txBody>
          <a:bodyPr vert="horz" lIns="91424" tIns="45712" rIns="91424" bIns="45712"/>
          <a:lstStyle>
            <a:lvl1pPr marL="0" indent="0" algn="ctr">
              <a:buNone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5131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Text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35862" y="2"/>
            <a:ext cx="8034174" cy="1185096"/>
          </a:xfrm>
          <a:prstGeom prst="rect">
            <a:avLst/>
          </a:prstGeom>
        </p:spPr>
        <p:txBody>
          <a:bodyPr vert="horz" lIns="91424" tIns="45712" rIns="91424" bIns="45712" anchor="ctr"/>
          <a:lstStyle>
            <a:lvl1pPr algn="ctr">
              <a:defRPr sz="2200" b="1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790223" y="2628896"/>
            <a:ext cx="7601184" cy="1295396"/>
          </a:xfrm>
          <a:prstGeom prst="rect">
            <a:avLst/>
          </a:prstGeom>
        </p:spPr>
        <p:txBody>
          <a:bodyPr vert="horz" lIns="91424" tIns="45712" rIns="91424" bIns="45712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536577" y="1185863"/>
            <a:ext cx="3954145" cy="3935412"/>
          </a:xfrm>
          <a:prstGeom prst="rect">
            <a:avLst/>
          </a:prstGeom>
        </p:spPr>
        <p:txBody>
          <a:bodyPr vert="horz" lIns="91424" tIns="45712" rIns="91424" bIns="45712"/>
          <a:lstStyle>
            <a:lvl1pPr marL="0" indent="0">
              <a:buNone/>
              <a:defRPr sz="1800" baseline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734560" y="1185863"/>
            <a:ext cx="3834765" cy="3935412"/>
          </a:xfrm>
          <a:prstGeom prst="rect">
            <a:avLst/>
          </a:prstGeom>
        </p:spPr>
        <p:txBody>
          <a:bodyPr vert="horz" lIns="91424" tIns="45712" rIns="91424" bIns="45712" anchor="ctr"/>
          <a:lstStyle>
            <a:lvl1pPr marL="0" indent="0">
              <a:lnSpc>
                <a:spcPct val="130000"/>
              </a:lnSpc>
              <a:buNone/>
              <a:defRPr sz="1800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742820" indent="-285700">
              <a:lnSpc>
                <a:spcPct val="130000"/>
              </a:lnSpc>
              <a:buFont typeface="Arial"/>
              <a:buChar char="•"/>
              <a:defRPr sz="1300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 sz="1300">
                <a:solidFill>
                  <a:srgbClr val="FFFFFF"/>
                </a:solidFill>
                <a:latin typeface="Helvetica"/>
                <a:cs typeface="Helvetica"/>
              </a:defRPr>
            </a:lvl3pPr>
            <a:lvl4pPr marL="1599920" indent="-228560">
              <a:buFont typeface="Arial"/>
              <a:buChar char="•"/>
              <a:defRPr sz="1200">
                <a:solidFill>
                  <a:srgbClr val="FFFFFF"/>
                </a:solidFill>
                <a:latin typeface="Helvetica"/>
                <a:cs typeface="Helvetica"/>
              </a:defRPr>
            </a:lvl4pPr>
            <a:lvl5pPr marL="2057040" indent="-228560">
              <a:buFont typeface="Arial"/>
              <a:buChar char="•"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15471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+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0" y="-17465"/>
            <a:ext cx="9144000" cy="569436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937782" y="1767412"/>
            <a:ext cx="3612310" cy="1295396"/>
          </a:xfrm>
          <a:prstGeom prst="rect">
            <a:avLst/>
          </a:prstGeom>
        </p:spPr>
        <p:txBody>
          <a:bodyPr vert="horz" lIns="91424" tIns="45712" rIns="91424" bIns="45712" anchor="b"/>
          <a:lstStyle>
            <a:lvl1pPr algn="l">
              <a:defRPr sz="2800" b="1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Headline or title of the proposal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937782" y="3134683"/>
            <a:ext cx="3612310" cy="475501"/>
          </a:xfrm>
          <a:prstGeom prst="rect">
            <a:avLst/>
          </a:prstGeom>
        </p:spPr>
        <p:txBody>
          <a:bodyPr vert="horz" lIns="91424" tIns="45712" rIns="91424" bIns="45712" anchor="ctr"/>
          <a:lstStyle>
            <a:lvl1pPr marL="0" indent="0">
              <a:buNone/>
              <a:defRPr sz="1200" b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236" y="4709691"/>
            <a:ext cx="1111026" cy="233684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" y="-17463"/>
            <a:ext cx="4547022" cy="5694365"/>
          </a:xfrm>
          <a:prstGeom prst="rect">
            <a:avLst/>
          </a:prstGeom>
        </p:spPr>
        <p:txBody>
          <a:bodyPr vert="horz" lIns="91424" tIns="45712" rIns="91424" bIns="45712"/>
          <a:lstStyle>
            <a:lvl1pPr marL="0" indent="0">
              <a:buNone/>
              <a:defRPr sz="12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4964426" y="5057326"/>
            <a:ext cx="3498314" cy="477038"/>
          </a:xfrm>
          <a:prstGeom prst="rect">
            <a:avLst/>
          </a:prstGeom>
          <a:noFill/>
        </p:spPr>
        <p:txBody>
          <a:bodyPr wrap="square" lIns="91424" tIns="45712" rIns="91424" bIns="45712" rtlCol="0" anchor="ctr">
            <a:spAutoFit/>
          </a:bodyPr>
          <a:lstStyle/>
          <a:p>
            <a:pPr defTabSz="457120" fontAlgn="base">
              <a:spcBef>
                <a:spcPct val="0"/>
              </a:spcBef>
              <a:spcAft>
                <a:spcPct val="0"/>
              </a:spcAft>
            </a:pPr>
            <a:r>
              <a:rPr lang="en-US" sz="500" b="1" dirty="0" smtClean="0">
                <a:solidFill>
                  <a:prstClr val="white">
                    <a:lumMod val="65000"/>
                  </a:prstClr>
                </a:solidFill>
                <a:latin typeface="Helvetica"/>
                <a:ea typeface="ＭＳ Ｐゴシック" charset="0"/>
                <a:cs typeface="Helvetica"/>
              </a:rPr>
              <a:t>Disclaimer &amp; Reservation of Rights</a:t>
            </a:r>
          </a:p>
          <a:p>
            <a:pPr defTabSz="457120" fontAlgn="base">
              <a:spcBef>
                <a:spcPct val="0"/>
              </a:spcBef>
              <a:spcAft>
                <a:spcPct val="0"/>
              </a:spcAft>
            </a:pPr>
            <a:endParaRPr lang="en-US" sz="500" dirty="0" smtClean="0">
              <a:solidFill>
                <a:prstClr val="white">
                  <a:lumMod val="65000"/>
                </a:prstClr>
              </a:solidFill>
              <a:latin typeface="Helvetica"/>
              <a:ea typeface="ＭＳ Ｐゴシック" charset="0"/>
              <a:cs typeface="Helvetica"/>
            </a:endParaRPr>
          </a:p>
          <a:p>
            <a:pPr defTabSz="457120" fontAlgn="base">
              <a:spcBef>
                <a:spcPct val="0"/>
              </a:spcBef>
              <a:spcAft>
                <a:spcPct val="0"/>
              </a:spcAft>
            </a:pPr>
            <a:r>
              <a:rPr lang="en-US" sz="500" dirty="0" smtClean="0">
                <a:solidFill>
                  <a:prstClr val="white">
                    <a:lumMod val="65000"/>
                  </a:prstClr>
                </a:solidFill>
                <a:latin typeface="Helvetica"/>
                <a:ea typeface="ＭＳ Ｐゴシック" charset="0"/>
                <a:cs typeface="Helvetica"/>
              </a:rPr>
              <a:t>All ideas and concepts detailed in this proposal have been developed by </a:t>
            </a:r>
            <a:r>
              <a:rPr lang="en-US" sz="500" dirty="0" err="1" smtClean="0">
                <a:solidFill>
                  <a:prstClr val="white">
                    <a:lumMod val="65000"/>
                  </a:prstClr>
                </a:solidFill>
                <a:latin typeface="Helvetica"/>
                <a:ea typeface="ＭＳ Ｐゴシック" charset="0"/>
                <a:cs typeface="Helvetica"/>
              </a:rPr>
              <a:t>Phibious</a:t>
            </a:r>
            <a:r>
              <a:rPr lang="en-US" sz="500" dirty="0" smtClean="0">
                <a:solidFill>
                  <a:prstClr val="white">
                    <a:lumMod val="65000"/>
                  </a:prstClr>
                </a:solidFill>
                <a:latin typeface="Helvetica"/>
                <a:ea typeface="ＭＳ Ｐゴシック" charset="0"/>
                <a:cs typeface="Helvetica"/>
              </a:rPr>
              <a:t> and are considered by </a:t>
            </a:r>
            <a:r>
              <a:rPr lang="en-US" sz="500" dirty="0" err="1" smtClean="0">
                <a:solidFill>
                  <a:prstClr val="white">
                    <a:lumMod val="65000"/>
                  </a:prstClr>
                </a:solidFill>
                <a:latin typeface="Helvetica"/>
                <a:ea typeface="ＭＳ Ｐゴシック" charset="0"/>
                <a:cs typeface="Helvetica"/>
              </a:rPr>
              <a:t>Phibious</a:t>
            </a:r>
            <a:r>
              <a:rPr lang="en-US" sz="500" dirty="0" smtClean="0">
                <a:solidFill>
                  <a:prstClr val="white">
                    <a:lumMod val="65000"/>
                  </a:prstClr>
                </a:solidFill>
                <a:latin typeface="Helvetica"/>
                <a:ea typeface="ＭＳ Ｐゴシック" charset="0"/>
                <a:cs typeface="Helvetica"/>
              </a:rPr>
              <a:t> to be of a proprietary nature. These ideas and concepts remain the property of </a:t>
            </a:r>
            <a:r>
              <a:rPr lang="en-US" sz="500" dirty="0" err="1" smtClean="0">
                <a:solidFill>
                  <a:prstClr val="white">
                    <a:lumMod val="65000"/>
                  </a:prstClr>
                </a:solidFill>
                <a:latin typeface="Helvetica"/>
                <a:ea typeface="ＭＳ Ｐゴシック" charset="0"/>
                <a:cs typeface="Helvetica"/>
              </a:rPr>
              <a:t>Phibious</a:t>
            </a:r>
            <a:r>
              <a:rPr lang="en-US" sz="500" dirty="0" smtClean="0">
                <a:solidFill>
                  <a:prstClr val="white">
                    <a:lumMod val="65000"/>
                  </a:prstClr>
                </a:solidFill>
                <a:latin typeface="Helvetica"/>
                <a:ea typeface="ＭＳ Ｐゴシック" charset="0"/>
                <a:cs typeface="Helvetica"/>
              </a:rPr>
              <a:t>. Unauthorized use of these ideas and concepts is strictly prohibited. Copyright 2014 by </a:t>
            </a:r>
            <a:r>
              <a:rPr lang="en-US" sz="500" dirty="0" err="1" smtClean="0">
                <a:solidFill>
                  <a:prstClr val="white">
                    <a:lumMod val="65000"/>
                  </a:prstClr>
                </a:solidFill>
                <a:latin typeface="Helvetica"/>
                <a:ea typeface="ＭＳ Ｐゴシック" charset="0"/>
                <a:cs typeface="Helvetica"/>
              </a:rPr>
              <a:t>Phibious</a:t>
            </a:r>
            <a:r>
              <a:rPr lang="en-US" sz="500" dirty="0" smtClean="0">
                <a:solidFill>
                  <a:prstClr val="white">
                    <a:lumMod val="65000"/>
                  </a:prstClr>
                </a:solidFill>
                <a:latin typeface="Helvetica"/>
                <a:ea typeface="ＭＳ Ｐゴシック" charset="0"/>
                <a:cs typeface="Helvetica"/>
              </a:rPr>
              <a:t>. All rights reserved.</a:t>
            </a:r>
            <a:endParaRPr lang="en-US" sz="500" dirty="0">
              <a:solidFill>
                <a:prstClr val="white">
                  <a:lumMod val="65000"/>
                </a:prstClr>
              </a:solidFill>
              <a:latin typeface="Helvetica"/>
              <a:ea typeface="ＭＳ Ｐゴシック" charset="0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0959730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35862" y="2"/>
            <a:ext cx="8034174" cy="1185096"/>
          </a:xfrm>
          <a:prstGeom prst="rect">
            <a:avLst/>
          </a:prstGeom>
        </p:spPr>
        <p:txBody>
          <a:bodyPr vert="horz" lIns="91424" tIns="45712" rIns="91424" bIns="45712" anchor="ctr"/>
          <a:lstStyle>
            <a:lvl1pPr algn="ctr">
              <a:defRPr sz="2200" b="1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790223" y="2628896"/>
            <a:ext cx="7601184" cy="1295396"/>
          </a:xfrm>
          <a:prstGeom prst="rect">
            <a:avLst/>
          </a:prstGeom>
        </p:spPr>
        <p:txBody>
          <a:bodyPr vert="horz" lIns="91424" tIns="45712" rIns="91424" bIns="45712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0"/>
          </p:nvPr>
        </p:nvSpPr>
        <p:spPr>
          <a:xfrm>
            <a:off x="536574" y="1185863"/>
            <a:ext cx="8032750" cy="3935412"/>
          </a:xfrm>
          <a:prstGeom prst="rect">
            <a:avLst/>
          </a:prstGeom>
        </p:spPr>
        <p:txBody>
          <a:bodyPr vert="horz" lIns="91424" tIns="45712" rIns="91424" bIns="45712"/>
          <a:lstStyle>
            <a:lvl1pPr marL="0" indent="0">
              <a:buNone/>
              <a:defRPr sz="18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36574" y="5201921"/>
            <a:ext cx="8032750" cy="325120"/>
          </a:xfrm>
          <a:prstGeom prst="rect">
            <a:avLst/>
          </a:prstGeom>
        </p:spPr>
        <p:txBody>
          <a:bodyPr vert="horz" lIns="91424" tIns="45712" rIns="91424" bIns="45712"/>
          <a:lstStyle>
            <a:lvl1pPr marL="0" indent="0" algn="ctr">
              <a:buNone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075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+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>
          <a:xfrm>
            <a:off x="790223" y="2628896"/>
            <a:ext cx="7601184" cy="1295396"/>
          </a:xfrm>
          <a:prstGeom prst="rect">
            <a:avLst/>
          </a:prstGeom>
        </p:spPr>
        <p:txBody>
          <a:bodyPr vert="horz" lIns="91424" tIns="45712" rIns="91424" bIns="45712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0"/>
          </p:nvPr>
        </p:nvSpPr>
        <p:spPr>
          <a:xfrm>
            <a:off x="162560" y="162560"/>
            <a:ext cx="8798560" cy="4846320"/>
          </a:xfrm>
          <a:prstGeom prst="rect">
            <a:avLst/>
          </a:prstGeom>
        </p:spPr>
        <p:txBody>
          <a:bodyPr vert="horz" lIns="91424" tIns="45712" rIns="91424" bIns="45712"/>
          <a:lstStyle>
            <a:lvl1pPr marL="0" indent="0">
              <a:buNone/>
              <a:defRPr sz="18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36574" y="5171441"/>
            <a:ext cx="8032750" cy="375920"/>
          </a:xfrm>
          <a:prstGeom prst="rect">
            <a:avLst/>
          </a:prstGeom>
        </p:spPr>
        <p:txBody>
          <a:bodyPr vert="horz" lIns="91424" tIns="45712" rIns="91424" bIns="45712" anchor="ctr"/>
          <a:lstStyle>
            <a:lvl1pPr marL="0" indent="0" algn="ctr">
              <a:buNone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15874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(Full 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>
          <a:xfrm>
            <a:off x="790223" y="2628896"/>
            <a:ext cx="7601184" cy="1295396"/>
          </a:xfrm>
          <a:prstGeom prst="rect">
            <a:avLst/>
          </a:prstGeom>
        </p:spPr>
        <p:txBody>
          <a:bodyPr vert="horz" lIns="91424" tIns="45712" rIns="91424" bIns="45712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9144000" cy="5676900"/>
          </a:xfrm>
          <a:prstGeom prst="rect">
            <a:avLst/>
          </a:prstGeom>
        </p:spPr>
        <p:txBody>
          <a:bodyPr vert="horz" lIns="91424" tIns="45712" rIns="91424" bIns="45712"/>
          <a:lstStyle>
            <a:lvl1pPr marL="0" indent="0">
              <a:buNone/>
              <a:defRPr sz="18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9416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>
          <a:xfrm>
            <a:off x="790223" y="2628896"/>
            <a:ext cx="7601184" cy="1295396"/>
          </a:xfrm>
          <a:prstGeom prst="rect">
            <a:avLst/>
          </a:prstGeom>
        </p:spPr>
        <p:txBody>
          <a:bodyPr vert="horz" lIns="91424" tIns="45712" rIns="91424" bIns="45712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36574" y="5201921"/>
            <a:ext cx="8032750" cy="325120"/>
          </a:xfrm>
          <a:prstGeom prst="rect">
            <a:avLst/>
          </a:prstGeom>
        </p:spPr>
        <p:txBody>
          <a:bodyPr vert="horz" lIns="91424" tIns="45712" rIns="91424" bIns="45712" anchor="ctr"/>
          <a:lstStyle>
            <a:lvl1pPr marL="0" indent="0" algn="ctr">
              <a:buNone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sz="quarter" idx="13"/>
          </p:nvPr>
        </p:nvSpPr>
        <p:spPr>
          <a:xfrm>
            <a:off x="212725" y="1185100"/>
            <a:ext cx="8734426" cy="3853629"/>
          </a:xfrm>
          <a:prstGeom prst="rect">
            <a:avLst/>
          </a:prstGeom>
        </p:spPr>
        <p:txBody>
          <a:bodyPr vert="horz" lIns="91424" tIns="45712" rIns="91424" bIns="45712"/>
          <a:lstStyle>
            <a:lvl1pPr marL="0" indent="0" algn="ctr">
              <a:buNone/>
              <a:defRPr sz="18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35862" y="2"/>
            <a:ext cx="8034174" cy="1185096"/>
          </a:xfrm>
          <a:prstGeom prst="rect">
            <a:avLst/>
          </a:prstGeom>
        </p:spPr>
        <p:txBody>
          <a:bodyPr vert="horz" lIns="91424" tIns="45712" rIns="91424" bIns="45712" anchor="ctr"/>
          <a:lstStyle>
            <a:lvl1pPr algn="ctr">
              <a:defRPr sz="2200" b="1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9913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36574" y="5201921"/>
            <a:ext cx="8032750" cy="325120"/>
          </a:xfrm>
          <a:prstGeom prst="rect">
            <a:avLst/>
          </a:prstGeom>
        </p:spPr>
        <p:txBody>
          <a:bodyPr vert="horz" lIns="91424" tIns="45712" rIns="91424" bIns="45712" anchor="ctr"/>
          <a:lstStyle>
            <a:lvl1pPr marL="0" indent="0" algn="ctr">
              <a:buNone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187325" y="127002"/>
            <a:ext cx="8734426" cy="4911725"/>
          </a:xfrm>
          <a:prstGeom prst="rect">
            <a:avLst/>
          </a:prstGeom>
        </p:spPr>
        <p:txBody>
          <a:bodyPr vert="horz" lIns="91424" tIns="45712" rIns="91424" bIns="45712" anchor="ctr"/>
          <a:lstStyle>
            <a:lvl1pPr marL="0" indent="0" algn="ctr">
              <a:buNone/>
              <a:defRPr sz="2200" b="1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742820" indent="-285700">
              <a:buFont typeface="Arial"/>
              <a:buChar char="•"/>
              <a:defRPr sz="1300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>
                <a:solidFill>
                  <a:srgbClr val="FFFFFF"/>
                </a:solidFill>
                <a:latin typeface="Helvetica"/>
                <a:cs typeface="Helvetica"/>
              </a:defRPr>
            </a:lvl3pPr>
            <a:lvl4pPr>
              <a:defRPr>
                <a:solidFill>
                  <a:srgbClr val="FFFFFF"/>
                </a:solidFill>
                <a:latin typeface="Helvetica"/>
                <a:cs typeface="Helvetica"/>
              </a:defRPr>
            </a:lvl4pPr>
            <a:lvl5pPr>
              <a:defRPr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56693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Full 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135468" y="127001"/>
            <a:ext cx="8864600" cy="5435600"/>
          </a:xfrm>
          <a:prstGeom prst="rect">
            <a:avLst/>
          </a:prstGeom>
        </p:spPr>
        <p:txBody>
          <a:bodyPr vert="horz" lIns="91424" tIns="45712" rIns="91424" bIns="45712" anchor="ctr"/>
          <a:lstStyle>
            <a:lvl1pPr marL="0" indent="0" algn="ctr">
              <a:buNone/>
              <a:defRPr sz="2200" b="1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742820" indent="-285700">
              <a:buFont typeface="Arial"/>
              <a:buChar char="•"/>
              <a:defRPr sz="1300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>
                <a:solidFill>
                  <a:srgbClr val="FFFFFF"/>
                </a:solidFill>
                <a:latin typeface="Helvetica"/>
                <a:cs typeface="Helvetica"/>
              </a:defRPr>
            </a:lvl3pPr>
            <a:lvl4pPr>
              <a:defRPr>
                <a:solidFill>
                  <a:srgbClr val="FFFFFF"/>
                </a:solidFill>
                <a:latin typeface="Helvetica"/>
                <a:cs typeface="Helvetica"/>
              </a:defRPr>
            </a:lvl4pPr>
            <a:lvl5pPr>
              <a:defRPr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46475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 Panel) + 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36574" y="5201921"/>
            <a:ext cx="8032750" cy="325120"/>
          </a:xfrm>
          <a:prstGeom prst="rect">
            <a:avLst/>
          </a:prstGeom>
        </p:spPr>
        <p:txBody>
          <a:bodyPr vert="horz" lIns="91424" tIns="45712" rIns="91424" bIns="45712" anchor="ctr"/>
          <a:lstStyle>
            <a:lvl1pPr marL="0" indent="0" algn="ctr">
              <a:buNone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35862" y="2"/>
            <a:ext cx="8034174" cy="1185096"/>
          </a:xfrm>
          <a:prstGeom prst="rect">
            <a:avLst/>
          </a:prstGeom>
        </p:spPr>
        <p:txBody>
          <a:bodyPr vert="horz" lIns="91424" tIns="45712" rIns="91424" bIns="45712" anchor="ctr"/>
          <a:lstStyle>
            <a:lvl1pPr algn="ctr">
              <a:defRPr sz="2200" b="1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187325" y="1185863"/>
            <a:ext cx="8734426" cy="3852862"/>
          </a:xfrm>
          <a:prstGeom prst="rect">
            <a:avLst/>
          </a:prstGeom>
        </p:spPr>
        <p:txBody>
          <a:bodyPr vert="horz" lIns="91424" tIns="45712" rIns="91424" bIns="45712"/>
          <a:lstStyle>
            <a:lvl1pPr marL="0" indent="0" algn="ctr">
              <a:buNone/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742820" indent="-285700">
              <a:buFont typeface="Arial"/>
              <a:buChar char="•"/>
              <a:defRPr sz="1300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>
                <a:solidFill>
                  <a:srgbClr val="FFFFFF"/>
                </a:solidFill>
                <a:latin typeface="Helvetica"/>
                <a:cs typeface="Helvetica"/>
              </a:defRPr>
            </a:lvl3pPr>
            <a:lvl4pPr>
              <a:defRPr>
                <a:solidFill>
                  <a:srgbClr val="FFFFFF"/>
                </a:solidFill>
                <a:latin typeface="Helvetica"/>
                <a:cs typeface="Helvetica"/>
              </a:defRPr>
            </a:lvl4pPr>
            <a:lvl5pPr>
              <a:defRPr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74985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2 Panel) + 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36574" y="5201921"/>
            <a:ext cx="8032750" cy="325120"/>
          </a:xfrm>
          <a:prstGeom prst="rect">
            <a:avLst/>
          </a:prstGeom>
        </p:spPr>
        <p:txBody>
          <a:bodyPr vert="horz" lIns="91424" tIns="45712" rIns="91424" bIns="45712" anchor="ctr"/>
          <a:lstStyle>
            <a:lvl1pPr marL="0" indent="0" algn="ctr">
              <a:buNone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35862" y="2"/>
            <a:ext cx="8034174" cy="1185096"/>
          </a:xfrm>
          <a:prstGeom prst="rect">
            <a:avLst/>
          </a:prstGeom>
        </p:spPr>
        <p:txBody>
          <a:bodyPr vert="horz" lIns="91424" tIns="45712" rIns="91424" bIns="45712" anchor="ctr"/>
          <a:lstStyle>
            <a:lvl1pPr algn="ctr">
              <a:defRPr sz="2200" b="1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187326" y="1185863"/>
            <a:ext cx="4333874" cy="3852862"/>
          </a:xfrm>
          <a:prstGeom prst="rect">
            <a:avLst/>
          </a:prstGeom>
        </p:spPr>
        <p:txBody>
          <a:bodyPr vert="horz" lIns="91424" tIns="45712" rIns="91424" bIns="45712" anchor="ctr"/>
          <a:lstStyle>
            <a:lvl1pPr marL="0" indent="0">
              <a:buNone/>
              <a:defRPr sz="1800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742820" indent="-285700">
              <a:buFont typeface="Arial"/>
              <a:buChar char="•"/>
              <a:defRPr sz="1300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>
                <a:solidFill>
                  <a:srgbClr val="FFFFFF"/>
                </a:solidFill>
                <a:latin typeface="Helvetica"/>
                <a:cs typeface="Helvetica"/>
              </a:defRPr>
            </a:lvl3pPr>
            <a:lvl4pPr>
              <a:defRPr>
                <a:solidFill>
                  <a:srgbClr val="FFFFFF"/>
                </a:solidFill>
                <a:latin typeface="Helvetica"/>
                <a:cs typeface="Helvetica"/>
              </a:defRPr>
            </a:lvl4pPr>
            <a:lvl5pPr>
              <a:defRPr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5"/>
          </p:nvPr>
        </p:nvSpPr>
        <p:spPr>
          <a:xfrm>
            <a:off x="4622800" y="1185863"/>
            <a:ext cx="4318000" cy="3852862"/>
          </a:xfrm>
          <a:prstGeom prst="rect">
            <a:avLst/>
          </a:prstGeom>
        </p:spPr>
        <p:txBody>
          <a:bodyPr vert="horz" lIns="91424" tIns="45712" rIns="91424" bIns="45712" anchor="ctr"/>
          <a:lstStyle>
            <a:lvl1pPr marL="0" indent="0">
              <a:buNone/>
              <a:defRPr sz="1800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742820" indent="-285700">
              <a:buFont typeface="Arial"/>
              <a:buChar char="•"/>
              <a:defRPr sz="1300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>
                <a:solidFill>
                  <a:srgbClr val="FFFFFF"/>
                </a:solidFill>
                <a:latin typeface="Helvetica"/>
                <a:cs typeface="Helvetica"/>
              </a:defRPr>
            </a:lvl3pPr>
            <a:lvl4pPr>
              <a:defRPr>
                <a:solidFill>
                  <a:srgbClr val="FFFFFF"/>
                </a:solidFill>
                <a:latin typeface="Helvetica"/>
                <a:cs typeface="Helvetica"/>
              </a:defRPr>
            </a:lvl4pPr>
            <a:lvl5pPr>
              <a:defRPr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833743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3 Panel) +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3406" y="144463"/>
            <a:ext cx="4369329" cy="5028140"/>
          </a:xfrm>
          <a:prstGeom prst="rect">
            <a:avLst/>
          </a:prstGeom>
        </p:spPr>
        <p:txBody>
          <a:bodyPr vert="horz" lIns="91424" tIns="45712" rIns="91424" bIns="45712" anchor="ctr"/>
          <a:lstStyle>
            <a:lvl1pPr marL="0" indent="0" algn="ctr">
              <a:buNone/>
              <a:defRPr sz="1800" b="1">
                <a:solidFill>
                  <a:srgbClr val="FFFFFF"/>
                </a:solidFill>
                <a:latin typeface="Helvetica"/>
                <a:cs typeface="Helvetica"/>
              </a:defRPr>
            </a:lvl1pPr>
            <a:lvl2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3pPr>
            <a:lvl4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4pPr>
            <a:lvl5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2"/>
          </p:nvPr>
        </p:nvSpPr>
        <p:spPr>
          <a:xfrm>
            <a:off x="4630740" y="144463"/>
            <a:ext cx="4369329" cy="2454275"/>
          </a:xfrm>
          <a:prstGeom prst="rect">
            <a:avLst/>
          </a:prstGeom>
        </p:spPr>
        <p:txBody>
          <a:bodyPr vert="horz" lIns="91424" tIns="45712" rIns="91424" bIns="45712" anchor="ctr"/>
          <a:lstStyle>
            <a:lvl1pPr marL="0" indent="0" algn="ctr">
              <a:buNone/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1pPr>
            <a:lvl2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3pPr>
            <a:lvl4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4pPr>
            <a:lvl5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/>
          </p:nvPr>
        </p:nvSpPr>
        <p:spPr>
          <a:xfrm>
            <a:off x="4630740" y="2718328"/>
            <a:ext cx="4369329" cy="2454275"/>
          </a:xfrm>
          <a:prstGeom prst="rect">
            <a:avLst/>
          </a:prstGeom>
        </p:spPr>
        <p:txBody>
          <a:bodyPr vert="horz" lIns="91424" tIns="45712" rIns="91424" bIns="45712" anchor="ctr"/>
          <a:lstStyle>
            <a:lvl1pPr marL="0" indent="0" algn="ctr">
              <a:buNone/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1pPr>
            <a:lvl2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3pPr>
            <a:lvl4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4pPr>
            <a:lvl5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36574" y="5201921"/>
            <a:ext cx="8032750" cy="325120"/>
          </a:xfrm>
          <a:prstGeom prst="rect">
            <a:avLst/>
          </a:prstGeom>
        </p:spPr>
        <p:txBody>
          <a:bodyPr vert="horz" lIns="91424" tIns="45712" rIns="91424" bIns="45712" anchor="ctr"/>
          <a:lstStyle>
            <a:lvl1pPr marL="0" indent="0" algn="ctr">
              <a:buNone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150289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4 Panel) +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3406" y="144463"/>
            <a:ext cx="4369329" cy="2454275"/>
          </a:xfrm>
          <a:prstGeom prst="rect">
            <a:avLst/>
          </a:prstGeom>
        </p:spPr>
        <p:txBody>
          <a:bodyPr vert="horz" lIns="91424" tIns="45712" rIns="91424" bIns="45712" anchor="ctr"/>
          <a:lstStyle>
            <a:lvl1pPr marL="0" indent="0">
              <a:buNone/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1pPr>
            <a:lvl2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3pPr>
            <a:lvl4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4pPr>
            <a:lvl5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143406" y="2718328"/>
            <a:ext cx="4369329" cy="2454275"/>
          </a:xfrm>
          <a:prstGeom prst="rect">
            <a:avLst/>
          </a:prstGeom>
        </p:spPr>
        <p:txBody>
          <a:bodyPr vert="horz" lIns="91424" tIns="45712" rIns="91424" bIns="45712" anchor="ctr"/>
          <a:lstStyle>
            <a:lvl1pPr marL="0" indent="0">
              <a:buNone/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1pPr>
            <a:lvl2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3pPr>
            <a:lvl4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4pPr>
            <a:lvl5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2"/>
          </p:nvPr>
        </p:nvSpPr>
        <p:spPr>
          <a:xfrm>
            <a:off x="4630740" y="144463"/>
            <a:ext cx="4369329" cy="2454275"/>
          </a:xfrm>
          <a:prstGeom prst="rect">
            <a:avLst/>
          </a:prstGeom>
        </p:spPr>
        <p:txBody>
          <a:bodyPr vert="horz" lIns="91424" tIns="45712" rIns="91424" bIns="45712" anchor="ctr"/>
          <a:lstStyle>
            <a:lvl1pPr marL="0" indent="0">
              <a:buNone/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1pPr>
            <a:lvl2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3pPr>
            <a:lvl4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4pPr>
            <a:lvl5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/>
          </p:nvPr>
        </p:nvSpPr>
        <p:spPr>
          <a:xfrm>
            <a:off x="4630740" y="2718328"/>
            <a:ext cx="4369329" cy="2454275"/>
          </a:xfrm>
          <a:prstGeom prst="rect">
            <a:avLst/>
          </a:prstGeom>
        </p:spPr>
        <p:txBody>
          <a:bodyPr vert="horz" lIns="91424" tIns="45712" rIns="91424" bIns="45712" anchor="ctr"/>
          <a:lstStyle>
            <a:lvl1pPr marL="0" indent="0">
              <a:buNone/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1pPr>
            <a:lvl2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3pPr>
            <a:lvl4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4pPr>
            <a:lvl5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36574" y="5201921"/>
            <a:ext cx="8032750" cy="325120"/>
          </a:xfrm>
          <a:prstGeom prst="rect">
            <a:avLst/>
          </a:prstGeom>
        </p:spPr>
        <p:txBody>
          <a:bodyPr vert="horz" lIns="91424" tIns="45712" rIns="91424" bIns="45712" anchor="ctr"/>
          <a:lstStyle>
            <a:lvl1pPr marL="0" indent="0" algn="ctr">
              <a:buNone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2835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0" y="-17465"/>
            <a:ext cx="9144000" cy="569436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937782" y="1767412"/>
            <a:ext cx="3612310" cy="1295396"/>
          </a:xfrm>
          <a:prstGeom prst="rect">
            <a:avLst/>
          </a:prstGeom>
        </p:spPr>
        <p:txBody>
          <a:bodyPr vert="horz" lIns="91424" tIns="45712" rIns="91424" bIns="45712" anchor="b"/>
          <a:lstStyle>
            <a:lvl1pPr algn="l">
              <a:defRPr sz="2800" b="1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Headline or title of the proposal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937782" y="3134683"/>
            <a:ext cx="3612310" cy="475501"/>
          </a:xfrm>
          <a:prstGeom prst="rect">
            <a:avLst/>
          </a:prstGeom>
        </p:spPr>
        <p:txBody>
          <a:bodyPr vert="horz" lIns="91424" tIns="45712" rIns="91424" bIns="45712" anchor="ctr"/>
          <a:lstStyle>
            <a:lvl1pPr marL="0" indent="0">
              <a:buNone/>
              <a:defRPr sz="1200" b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236" y="4709691"/>
            <a:ext cx="1111026" cy="233684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" y="-17463"/>
            <a:ext cx="4547022" cy="5694365"/>
          </a:xfrm>
          <a:prstGeom prst="rect">
            <a:avLst/>
          </a:prstGeom>
        </p:spPr>
        <p:txBody>
          <a:bodyPr vert="horz" lIns="91424" tIns="45712" rIns="91424" bIns="45712"/>
          <a:lstStyle>
            <a:lvl1pPr marL="0" indent="0">
              <a:buNone/>
              <a:defRPr sz="12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9660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7"/>
            <a:ext cx="7772400" cy="1225021"/>
          </a:xfrm>
          <a:prstGeom prst="rect">
            <a:avLst/>
          </a:prstGeom>
        </p:spPr>
        <p:txBody>
          <a:bodyPr lIns="91430" tIns="45715" rIns="91430" bIns="45715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 lIns="91430" tIns="45715" rIns="91430" bIns="45715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566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132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69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264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831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397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96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529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296961"/>
            <a:ext cx="2133600" cy="304271"/>
          </a:xfrm>
          <a:prstGeom prst="rect">
            <a:avLst/>
          </a:prstGeom>
        </p:spPr>
        <p:txBody>
          <a:bodyPr lIns="91430" tIns="45715" rIns="91430" bIns="45715"/>
          <a:lstStyle/>
          <a:p>
            <a:fld id="{59F416E6-E014-494E-8290-9EE414567FEA}" type="datetimeFigureOut">
              <a:rPr lang="en-GB" smtClean="0"/>
              <a:t>10/22/14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296961"/>
            <a:ext cx="2895600" cy="304271"/>
          </a:xfrm>
          <a:prstGeom prst="rect">
            <a:avLst/>
          </a:prstGeom>
        </p:spPr>
        <p:txBody>
          <a:bodyPr lIns="91430" tIns="45715" rIns="91430" bIns="45715"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1" y="5296961"/>
            <a:ext cx="2133600" cy="304271"/>
          </a:xfrm>
          <a:prstGeom prst="rect">
            <a:avLst/>
          </a:prstGeom>
        </p:spPr>
        <p:txBody>
          <a:bodyPr lIns="91430" tIns="45715" rIns="91430" bIns="45715"/>
          <a:lstStyle/>
          <a:p>
            <a:fld id="{A5AA3E17-09EF-4598-9BC2-F9A452DC75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3285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028" y="164964"/>
            <a:ext cx="6565693" cy="557162"/>
          </a:xfrm>
          <a:prstGeom prst="rect">
            <a:avLst/>
          </a:prstGeom>
        </p:spPr>
        <p:txBody>
          <a:bodyPr lIns="71324" tIns="35662" rIns="71324" bIns="35662" anchor="b" anchorCtr="0">
            <a:noAutofit/>
          </a:bodyPr>
          <a:lstStyle>
            <a:lvl1pPr>
              <a:defRPr sz="17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06451" y="730597"/>
            <a:ext cx="5411390" cy="253403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88160" y="5300134"/>
            <a:ext cx="3558063" cy="301095"/>
          </a:xfrm>
        </p:spPr>
        <p:txBody>
          <a:bodyPr vert="horz" lIns="71324" tIns="35662" rIns="71324" bIns="35662" rtlCol="0" anchor="ctr"/>
          <a:lstStyle>
            <a:lvl1pPr marL="0" indent="0">
              <a:buNone/>
              <a:defRPr lang="en-GB" sz="900" b="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/>
            <a:r>
              <a:rPr lang="en-US" dirty="0" smtClean="0"/>
              <a:t>Source:</a:t>
            </a:r>
            <a:endParaRPr lang="en-GB" dirty="0"/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6"/>
          </p:nvPr>
        </p:nvSpPr>
        <p:spPr>
          <a:xfrm>
            <a:off x="7600951" y="5335270"/>
            <a:ext cx="914400" cy="210528"/>
          </a:xfrm>
        </p:spPr>
        <p:txBody>
          <a:bodyPr/>
          <a:lstStyle>
            <a:lvl1pPr>
              <a:defRPr>
                <a:latin typeface="Lucida Grande"/>
              </a:defRPr>
            </a:lvl1pPr>
          </a:lstStyle>
          <a:p>
            <a:fld id="{59DD4622-78E5-4F97-9261-E4ADFA098AE8}" type="slidenum">
              <a:rPr lang="en-GB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668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Lucida Grande"/>
              </a:defRPr>
            </a:lvl1pPr>
          </a:lstStyle>
          <a:p>
            <a:fld id="{59DD4622-78E5-4F97-9261-E4ADFA098AE8}" type="slidenum">
              <a:rPr lang="en-GB"/>
              <a:pPr/>
              <a:t>‹#›</a:t>
            </a:fld>
            <a:endParaRPr lang="en-GB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488160" y="5300134"/>
            <a:ext cx="3558063" cy="301095"/>
          </a:xfrm>
        </p:spPr>
        <p:txBody>
          <a:bodyPr vert="horz" lIns="71324" tIns="35662" rIns="71324" bIns="35662" rtlCol="0" anchor="ctr"/>
          <a:lstStyle>
            <a:lvl1pPr marL="0" indent="0">
              <a:buNone/>
              <a:defRPr lang="en-GB" sz="900" b="0" dirty="0">
                <a:solidFill>
                  <a:schemeClr val="tx1">
                    <a:tint val="75000"/>
                  </a:schemeClr>
                </a:solidFill>
                <a:latin typeface="Lucida Grande"/>
              </a:defRPr>
            </a:lvl1pPr>
          </a:lstStyle>
          <a:p>
            <a:pPr marL="0" lvl="0"/>
            <a:r>
              <a:rPr lang="en-US" dirty="0" smtClean="0"/>
              <a:t>Source: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07028" y="164964"/>
            <a:ext cx="6565693" cy="557162"/>
          </a:xfrm>
          <a:prstGeom prst="rect">
            <a:avLst/>
          </a:prstGeom>
        </p:spPr>
        <p:txBody>
          <a:bodyPr lIns="71324" tIns="35662" rIns="71324" bIns="35662" anchor="b" anchorCtr="0">
            <a:noAutofit/>
          </a:bodyPr>
          <a:lstStyle>
            <a:lvl1pPr>
              <a:defRPr sz="17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06451" y="730597"/>
            <a:ext cx="5411390" cy="253403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8457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2" y="12690"/>
            <a:ext cx="906450" cy="13310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4" tIns="35662" rIns="71324" bIns="35662" rtlCol="0" anchor="ctr"/>
          <a:lstStyle/>
          <a:p>
            <a:pPr algn="ctr"/>
            <a:endParaRPr lang="en-GB" sz="1400" dirty="0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47135" y="2271644"/>
            <a:ext cx="6425583" cy="557161"/>
          </a:xfrm>
          <a:prstGeom prst="rect">
            <a:avLst/>
          </a:prstGeom>
        </p:spPr>
        <p:txBody>
          <a:bodyPr lIns="71324" tIns="35662" rIns="71324" bIns="35662"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88160" y="5300134"/>
            <a:ext cx="3558063" cy="301095"/>
          </a:xfrm>
        </p:spPr>
        <p:txBody>
          <a:bodyPr vert="horz" lIns="71324" tIns="35662" rIns="71324" bIns="35662" rtlCol="0" anchor="ctr"/>
          <a:lstStyle>
            <a:lvl1pPr marL="0" indent="0">
              <a:buNone/>
              <a:defRPr lang="en-GB" sz="900" b="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/>
            <a:r>
              <a:rPr lang="en-US" dirty="0" smtClean="0"/>
              <a:t>Source:</a:t>
            </a:r>
            <a:endParaRPr lang="en-GB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6"/>
          </p:nvPr>
        </p:nvSpPr>
        <p:spPr>
          <a:xfrm>
            <a:off x="7600951" y="5335270"/>
            <a:ext cx="914400" cy="210528"/>
          </a:xfrm>
        </p:spPr>
        <p:txBody>
          <a:bodyPr/>
          <a:lstStyle>
            <a:lvl1pPr>
              <a:defRPr>
                <a:latin typeface="Lucida Grande"/>
              </a:defRPr>
            </a:lvl1pPr>
          </a:lstStyle>
          <a:p>
            <a:fld id="{59DD4622-78E5-4F97-9261-E4ADFA098AE8}" type="slidenum">
              <a:rPr lang="en-GB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641" y="131101"/>
            <a:ext cx="779810" cy="86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750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2" y="12690"/>
            <a:ext cx="906450" cy="133105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4" tIns="35662" rIns="71324" bIns="35662" rtlCol="0" anchor="ctr"/>
          <a:lstStyle/>
          <a:p>
            <a:pPr algn="ctr"/>
            <a:endParaRPr lang="en-GB" sz="1400" dirty="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641" y="131101"/>
            <a:ext cx="779810" cy="866456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038600" y="5339294"/>
            <a:ext cx="1066800" cy="210528"/>
          </a:xfrm>
          <a:prstGeom prst="rect">
            <a:avLst/>
          </a:prstGeom>
          <a:noFill/>
        </p:spPr>
        <p:txBody>
          <a:bodyPr wrap="square" lIns="71324" tIns="35662" rIns="71324" bIns="35662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white"/>
                </a:solidFill>
              </a:rPr>
              <a:t>- Confidential -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457952" y="5335271"/>
            <a:ext cx="1143000" cy="230833"/>
          </a:xfrm>
          <a:prstGeom prst="rect">
            <a:avLst/>
          </a:prstGeom>
        </p:spPr>
        <p:txBody>
          <a:bodyPr lIns="71324" tIns="35662" rIns="71324" bIns="35662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DD4622-78E5-4F97-9261-E4ADFA098AE8}" type="slidenum">
              <a:rPr lang="en-GB" smtClean="0">
                <a:solidFill>
                  <a:prstClr val="white"/>
                </a:solidFill>
              </a:rPr>
              <a:pPr/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7367453" y="210458"/>
            <a:ext cx="1730828" cy="558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4" tIns="35662" rIns="71324" bIns="35662" rtlCol="0" anchor="ctr"/>
          <a:lstStyle/>
          <a:p>
            <a:pPr algn="ctr"/>
            <a:endParaRPr lang="en-GB" sz="1400" dirty="0">
              <a:solidFill>
                <a:prstClr val="white"/>
              </a:solidFill>
            </a:endParaRPr>
          </a:p>
        </p:txBody>
      </p:sp>
      <p:pic>
        <p:nvPicPr>
          <p:cNvPr id="8" name="Picture 7" descr="loreal_1.pn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662" t="32122" r="18130" b="41174"/>
          <a:stretch/>
        </p:blipFill>
        <p:spPr>
          <a:xfrm>
            <a:off x="7457971" y="211393"/>
            <a:ext cx="1691640" cy="42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838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>
          <a:xfrm>
            <a:off x="6457952" y="5335271"/>
            <a:ext cx="1143000" cy="230833"/>
          </a:xfrm>
          <a:prstGeom prst="rect">
            <a:avLst/>
          </a:prstGeom>
        </p:spPr>
        <p:txBody>
          <a:bodyPr lIns="71324" tIns="35662" rIns="71324" bIns="35662"/>
          <a:lstStyle/>
          <a:p>
            <a:pPr algn="ctr"/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9DD4622-78E5-4F97-9261-E4ADFA098AE8}" type="slidenum">
              <a:rPr lang="en-GB"/>
              <a:pPr/>
              <a:t>‹#›</a:t>
            </a:fld>
            <a:endParaRPr lang="en-GB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488160" y="5291669"/>
            <a:ext cx="3558063" cy="301095"/>
          </a:xfrm>
        </p:spPr>
        <p:txBody>
          <a:bodyPr vert="horz" lIns="71324" tIns="35662" rIns="71324" bIns="35662" rtlCol="0" anchor="ctr"/>
          <a:lstStyle>
            <a:lvl1pPr marL="0" indent="0">
              <a:buNone/>
              <a:defRPr lang="en-GB" sz="900" b="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/>
            <a:r>
              <a:rPr lang="en-US" dirty="0" smtClean="0"/>
              <a:t>Source:</a:t>
            </a:r>
            <a:endParaRPr lang="en-GB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907028" y="164964"/>
            <a:ext cx="6565693" cy="557162"/>
          </a:xfrm>
          <a:prstGeom prst="rect">
            <a:avLst/>
          </a:prstGeom>
        </p:spPr>
        <p:txBody>
          <a:bodyPr lIns="71324" tIns="35662" rIns="71324" bIns="35662" anchor="b" anchorCtr="0">
            <a:noAutofit/>
          </a:bodyPr>
          <a:lstStyle>
            <a:lvl1pPr>
              <a:defRPr sz="19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06451" y="688263"/>
            <a:ext cx="5411390" cy="253403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892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057323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ibious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0" y="-17465"/>
            <a:ext cx="9144000" cy="56943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944" y="2335734"/>
            <a:ext cx="694826" cy="8354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0" y="-17465"/>
            <a:ext cx="9144000" cy="5694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97945" y="2335736"/>
            <a:ext cx="694826" cy="83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1325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age +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0" y="-17465"/>
            <a:ext cx="9144000" cy="569436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937782" y="1767410"/>
            <a:ext cx="3612310" cy="1295396"/>
          </a:xfrm>
          <a:prstGeom prst="rect">
            <a:avLst/>
          </a:prstGeom>
        </p:spPr>
        <p:txBody>
          <a:bodyPr vert="horz" lIns="91430" tIns="45715" rIns="91430" bIns="45715" anchor="b"/>
          <a:lstStyle>
            <a:lvl1pPr algn="l">
              <a:defRPr sz="2800" b="1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Headline or title of the proposal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937782" y="3134680"/>
            <a:ext cx="3612310" cy="475501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>
              <a:buNone/>
              <a:defRPr sz="1200" b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235" y="4709689"/>
            <a:ext cx="1111026" cy="233684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-17464"/>
            <a:ext cx="4547022" cy="5694365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>
              <a:buNone/>
              <a:defRPr sz="12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964425" y="5057316"/>
            <a:ext cx="3498314" cy="477054"/>
          </a:xfrm>
          <a:prstGeom prst="rect">
            <a:avLst/>
          </a:prstGeom>
          <a:noFill/>
        </p:spPr>
        <p:txBody>
          <a:bodyPr wrap="square" lIns="91430" tIns="45715" rIns="91430" bIns="45715" rtlCol="0" anchor="ctr">
            <a:spAutoFit/>
          </a:bodyPr>
          <a:lstStyle/>
          <a:p>
            <a:pPr algn="l"/>
            <a:r>
              <a:rPr lang="en-US" sz="500" b="1" baseline="0" dirty="0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Disclaimer &amp; Reservation of Rights</a:t>
            </a:r>
          </a:p>
          <a:p>
            <a:pPr algn="l"/>
            <a:endParaRPr lang="en-US" sz="500" baseline="0" dirty="0" smtClean="0">
              <a:solidFill>
                <a:schemeClr val="bg1">
                  <a:lumMod val="65000"/>
                </a:schemeClr>
              </a:solidFill>
              <a:latin typeface="Helvetica"/>
              <a:cs typeface="Helvetica"/>
            </a:endParaRPr>
          </a:p>
          <a:p>
            <a:pPr algn="l"/>
            <a:r>
              <a:rPr lang="en-US" sz="500" baseline="0" dirty="0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All ideas and concepts detailed in this proposal have been developed by </a:t>
            </a:r>
            <a:r>
              <a:rPr lang="en-US" sz="500" baseline="0" dirty="0" err="1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Phibious</a:t>
            </a:r>
            <a:r>
              <a:rPr lang="en-US" sz="500" baseline="0" dirty="0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 and are considered by </a:t>
            </a:r>
            <a:r>
              <a:rPr lang="en-US" sz="500" baseline="0" dirty="0" err="1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Phibious</a:t>
            </a:r>
            <a:r>
              <a:rPr lang="en-US" sz="500" baseline="0" dirty="0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 to be of a proprietary nature. These ideas and concepts remain the property of </a:t>
            </a:r>
            <a:r>
              <a:rPr lang="en-US" sz="500" baseline="0" dirty="0" err="1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Phibious</a:t>
            </a:r>
            <a:r>
              <a:rPr lang="en-US" sz="500" baseline="0" dirty="0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. Unauthorized use of these ideas and concepts is strictly prohibited. Copyright 2014 by </a:t>
            </a:r>
            <a:r>
              <a:rPr lang="en-US" sz="500" baseline="0" dirty="0" err="1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Phibious</a:t>
            </a:r>
            <a:r>
              <a:rPr lang="en-US" sz="500" baseline="0" dirty="0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. All rights reserved.</a:t>
            </a:r>
            <a:endParaRPr lang="en-US" sz="500" dirty="0">
              <a:solidFill>
                <a:schemeClr val="bg1">
                  <a:lumMod val="65000"/>
                </a:schemeClr>
              </a:solidFill>
              <a:latin typeface="Helvetica"/>
              <a:cs typeface="Helvetica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0" y="-17465"/>
            <a:ext cx="9144000" cy="56943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236" y="4709691"/>
            <a:ext cx="1111026" cy="233684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4964426" y="5057326"/>
            <a:ext cx="3498314" cy="477038"/>
          </a:xfrm>
          <a:prstGeom prst="rect">
            <a:avLst/>
          </a:prstGeom>
          <a:noFill/>
        </p:spPr>
        <p:txBody>
          <a:bodyPr wrap="square" lIns="91424" tIns="45712" rIns="91424" bIns="45712" rtlCol="0" anchor="ctr">
            <a:spAutoFit/>
          </a:bodyPr>
          <a:lstStyle/>
          <a:p>
            <a:pPr defTabSz="457120" fontAlgn="base">
              <a:spcBef>
                <a:spcPct val="0"/>
              </a:spcBef>
              <a:spcAft>
                <a:spcPct val="0"/>
              </a:spcAft>
            </a:pPr>
            <a:r>
              <a:rPr lang="en-US" sz="500" b="1" dirty="0" smtClean="0">
                <a:solidFill>
                  <a:prstClr val="white">
                    <a:lumMod val="65000"/>
                  </a:prstClr>
                </a:solidFill>
                <a:latin typeface="Helvetica"/>
                <a:ea typeface="ＭＳ Ｐゴシック" charset="0"/>
                <a:cs typeface="Helvetica"/>
              </a:rPr>
              <a:t>Disclaimer &amp; Reservation of Rights</a:t>
            </a:r>
          </a:p>
          <a:p>
            <a:pPr defTabSz="457120" fontAlgn="base">
              <a:spcBef>
                <a:spcPct val="0"/>
              </a:spcBef>
              <a:spcAft>
                <a:spcPct val="0"/>
              </a:spcAft>
            </a:pPr>
            <a:endParaRPr lang="en-US" sz="500" dirty="0" smtClean="0">
              <a:solidFill>
                <a:prstClr val="white">
                  <a:lumMod val="65000"/>
                </a:prstClr>
              </a:solidFill>
              <a:latin typeface="Helvetica"/>
              <a:ea typeface="ＭＳ Ｐゴシック" charset="0"/>
              <a:cs typeface="Helvetica"/>
            </a:endParaRPr>
          </a:p>
          <a:p>
            <a:pPr defTabSz="457120" fontAlgn="base">
              <a:spcBef>
                <a:spcPct val="0"/>
              </a:spcBef>
              <a:spcAft>
                <a:spcPct val="0"/>
              </a:spcAft>
            </a:pPr>
            <a:r>
              <a:rPr lang="en-US" sz="500" dirty="0" smtClean="0">
                <a:solidFill>
                  <a:prstClr val="white">
                    <a:lumMod val="65000"/>
                  </a:prstClr>
                </a:solidFill>
                <a:latin typeface="Helvetica"/>
                <a:ea typeface="ＭＳ Ｐゴシック" charset="0"/>
                <a:cs typeface="Helvetica"/>
              </a:rPr>
              <a:t>All ideas and concepts detailed in this proposal have been developed by </a:t>
            </a:r>
            <a:r>
              <a:rPr lang="en-US" sz="500" dirty="0" err="1" smtClean="0">
                <a:solidFill>
                  <a:prstClr val="white">
                    <a:lumMod val="65000"/>
                  </a:prstClr>
                </a:solidFill>
                <a:latin typeface="Helvetica"/>
                <a:ea typeface="ＭＳ Ｐゴシック" charset="0"/>
                <a:cs typeface="Helvetica"/>
              </a:rPr>
              <a:t>Phibious</a:t>
            </a:r>
            <a:r>
              <a:rPr lang="en-US" sz="500" dirty="0" smtClean="0">
                <a:solidFill>
                  <a:prstClr val="white">
                    <a:lumMod val="65000"/>
                  </a:prstClr>
                </a:solidFill>
                <a:latin typeface="Helvetica"/>
                <a:ea typeface="ＭＳ Ｐゴシック" charset="0"/>
                <a:cs typeface="Helvetica"/>
              </a:rPr>
              <a:t> and are considered by </a:t>
            </a:r>
            <a:r>
              <a:rPr lang="en-US" sz="500" dirty="0" err="1" smtClean="0">
                <a:solidFill>
                  <a:prstClr val="white">
                    <a:lumMod val="65000"/>
                  </a:prstClr>
                </a:solidFill>
                <a:latin typeface="Helvetica"/>
                <a:ea typeface="ＭＳ Ｐゴシック" charset="0"/>
                <a:cs typeface="Helvetica"/>
              </a:rPr>
              <a:t>Phibious</a:t>
            </a:r>
            <a:r>
              <a:rPr lang="en-US" sz="500" dirty="0" smtClean="0">
                <a:solidFill>
                  <a:prstClr val="white">
                    <a:lumMod val="65000"/>
                  </a:prstClr>
                </a:solidFill>
                <a:latin typeface="Helvetica"/>
                <a:ea typeface="ＭＳ Ｐゴシック" charset="0"/>
                <a:cs typeface="Helvetica"/>
              </a:rPr>
              <a:t> to be of a proprietary nature. These ideas and concepts remain the property of </a:t>
            </a:r>
            <a:r>
              <a:rPr lang="en-US" sz="500" dirty="0" err="1" smtClean="0">
                <a:solidFill>
                  <a:prstClr val="white">
                    <a:lumMod val="65000"/>
                  </a:prstClr>
                </a:solidFill>
                <a:latin typeface="Helvetica"/>
                <a:ea typeface="ＭＳ Ｐゴシック" charset="0"/>
                <a:cs typeface="Helvetica"/>
              </a:rPr>
              <a:t>Phibious</a:t>
            </a:r>
            <a:r>
              <a:rPr lang="en-US" sz="500" dirty="0" smtClean="0">
                <a:solidFill>
                  <a:prstClr val="white">
                    <a:lumMod val="65000"/>
                  </a:prstClr>
                </a:solidFill>
                <a:latin typeface="Helvetica"/>
                <a:ea typeface="ＭＳ Ｐゴシック" charset="0"/>
                <a:cs typeface="Helvetica"/>
              </a:rPr>
              <a:t>. Unauthorized use of these ideas and concepts is strictly prohibited. Copyright 2014 by </a:t>
            </a:r>
            <a:r>
              <a:rPr lang="en-US" sz="500" dirty="0" err="1" smtClean="0">
                <a:solidFill>
                  <a:prstClr val="white">
                    <a:lumMod val="65000"/>
                  </a:prstClr>
                </a:solidFill>
                <a:latin typeface="Helvetica"/>
                <a:ea typeface="ＭＳ Ｐゴシック" charset="0"/>
                <a:cs typeface="Helvetica"/>
              </a:rPr>
              <a:t>Phibious</a:t>
            </a:r>
            <a:r>
              <a:rPr lang="en-US" sz="500" dirty="0" smtClean="0">
                <a:solidFill>
                  <a:prstClr val="white">
                    <a:lumMod val="65000"/>
                  </a:prstClr>
                </a:solidFill>
                <a:latin typeface="Helvetica"/>
                <a:ea typeface="ＭＳ Ｐゴシック" charset="0"/>
                <a:cs typeface="Helvetica"/>
              </a:rPr>
              <a:t>. All rights reserved.</a:t>
            </a:r>
            <a:endParaRPr lang="en-US" sz="500" dirty="0">
              <a:solidFill>
                <a:prstClr val="white">
                  <a:lumMod val="65000"/>
                </a:prstClr>
              </a:solidFill>
              <a:latin typeface="Helvetica"/>
              <a:ea typeface="ＭＳ Ｐゴシック" charset="0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443159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0" y="-17465"/>
            <a:ext cx="9144000" cy="569436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937782" y="1767410"/>
            <a:ext cx="3612310" cy="1295396"/>
          </a:xfrm>
          <a:prstGeom prst="rect">
            <a:avLst/>
          </a:prstGeom>
        </p:spPr>
        <p:txBody>
          <a:bodyPr vert="horz" lIns="91430" tIns="45715" rIns="91430" bIns="45715" anchor="b"/>
          <a:lstStyle>
            <a:lvl1pPr algn="l">
              <a:defRPr sz="2800" b="1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Headline or title of the proposal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937782" y="3134680"/>
            <a:ext cx="3612310" cy="475501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>
              <a:buNone/>
              <a:defRPr sz="1200" b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235" y="4709689"/>
            <a:ext cx="1111026" cy="233684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-17464"/>
            <a:ext cx="4547022" cy="5694365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>
              <a:buNone/>
              <a:defRPr sz="12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0" y="-17465"/>
            <a:ext cx="9144000" cy="56943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236" y="4709691"/>
            <a:ext cx="1111026" cy="23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253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75922" y="3146891"/>
            <a:ext cx="8391782" cy="534670"/>
          </a:xfrm>
          <a:prstGeom prst="rect">
            <a:avLst/>
          </a:prstGeom>
        </p:spPr>
        <p:txBody>
          <a:bodyPr vert="horz" lIns="91424" tIns="45712" rIns="91424" bIns="45712" anchor="ctr"/>
          <a:lstStyle>
            <a:lvl1pPr algn="ctr">
              <a:defRPr sz="28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87293" y="2118661"/>
            <a:ext cx="716130" cy="86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1589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75921" y="3146891"/>
            <a:ext cx="8391782" cy="53467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algn="ctr">
              <a:defRPr sz="28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292" y="2118661"/>
            <a:ext cx="716130" cy="861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87293" y="2118661"/>
            <a:ext cx="716130" cy="86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5660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- Sign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0" y="-17465"/>
            <a:ext cx="9144000" cy="569436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765504" y="1936751"/>
            <a:ext cx="4784589" cy="1295396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algn="l">
              <a:defRPr sz="2800" b="1" baseline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A thank you note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765504" y="3304020"/>
            <a:ext cx="4784589" cy="475501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>
              <a:buNone/>
              <a:defRPr sz="1200" b="0" baseline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 smtClean="0"/>
              <a:t>Sign-off from writer or presenter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62560" y="182880"/>
            <a:ext cx="3389801" cy="5337766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>
              <a:buNone/>
              <a:defRPr sz="12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49" y="1382185"/>
            <a:ext cx="2206958" cy="26536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0" y="-17465"/>
            <a:ext cx="9144000" cy="56943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2550" y="1382188"/>
            <a:ext cx="2206958" cy="265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3642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8481" y="447041"/>
            <a:ext cx="3058795" cy="4572635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2800" b="1" baseline="0">
                <a:solidFill>
                  <a:srgbClr val="FFFFFF"/>
                </a:solidFill>
                <a:latin typeface="Helvetica"/>
                <a:cs typeface="Helvetica"/>
              </a:defRPr>
            </a:lvl1pPr>
            <a:lvl2pPr>
              <a:defRPr sz="2600" b="1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 sz="2600" b="1">
                <a:solidFill>
                  <a:srgbClr val="FFFFFF"/>
                </a:solidFill>
                <a:latin typeface="Helvetica"/>
                <a:cs typeface="Helvetica"/>
              </a:defRPr>
            </a:lvl3pPr>
            <a:lvl4pPr>
              <a:defRPr sz="2600" b="1">
                <a:solidFill>
                  <a:srgbClr val="FFFFFF"/>
                </a:solidFill>
                <a:latin typeface="Helvetica"/>
                <a:cs typeface="Helvetica"/>
              </a:defRPr>
            </a:lvl4pPr>
            <a:lvl5pPr>
              <a:defRPr sz="2600" b="1"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dirty="0" smtClean="0"/>
              <a:t>Agenda or Content Outline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819526" y="447041"/>
            <a:ext cx="4816475" cy="4572635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342863" indent="-342863">
              <a:lnSpc>
                <a:spcPct val="130000"/>
              </a:lnSpc>
              <a:buFont typeface="+mj-lt"/>
              <a:buAutoNum type="arabicPeriod"/>
              <a:defRPr sz="1500" baseline="0">
                <a:solidFill>
                  <a:srgbClr val="FFFFFF"/>
                </a:solidFill>
                <a:latin typeface="Helvetica"/>
                <a:cs typeface="Helvetica"/>
              </a:defRPr>
            </a:lvl1pPr>
            <a:lvl2pPr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3pPr>
            <a:lvl4pPr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4pPr>
            <a:lvl5pPr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dirty="0" smtClean="0"/>
              <a:t>Section 1 Name</a:t>
            </a:r>
          </a:p>
          <a:p>
            <a:pPr lvl="0"/>
            <a:r>
              <a:rPr lang="en-US" dirty="0" smtClean="0"/>
              <a:t>Section 2 Name</a:t>
            </a:r>
          </a:p>
          <a:p>
            <a:pPr lvl="0"/>
            <a:r>
              <a:rPr lang="en-US" dirty="0" smtClean="0"/>
              <a:t>Section 3 Name</a:t>
            </a:r>
          </a:p>
          <a:p>
            <a:pPr lvl="0"/>
            <a:r>
              <a:rPr lang="en-US" dirty="0" smtClean="0"/>
              <a:t>Section 4 Name</a:t>
            </a:r>
          </a:p>
          <a:p>
            <a:pPr lvl="0"/>
            <a:r>
              <a:rPr lang="en-US" dirty="0" smtClean="0"/>
              <a:t>Section 5 Name</a:t>
            </a:r>
          </a:p>
          <a:p>
            <a:pPr lvl="0"/>
            <a:r>
              <a:rPr lang="en-US" dirty="0" smtClean="0"/>
              <a:t>Section 6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96356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8481" y="447041"/>
            <a:ext cx="3058795" cy="4572635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2800" b="1" baseline="0">
                <a:solidFill>
                  <a:srgbClr val="FFFFFF"/>
                </a:solidFill>
                <a:latin typeface="Helvetica"/>
                <a:cs typeface="Helvetica"/>
              </a:defRPr>
            </a:lvl1pPr>
            <a:lvl2pPr>
              <a:defRPr sz="2600" b="1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 sz="2600" b="1">
                <a:solidFill>
                  <a:srgbClr val="FFFFFF"/>
                </a:solidFill>
                <a:latin typeface="Helvetica"/>
                <a:cs typeface="Helvetica"/>
              </a:defRPr>
            </a:lvl3pPr>
            <a:lvl4pPr>
              <a:defRPr sz="2600" b="1">
                <a:solidFill>
                  <a:srgbClr val="FFFFFF"/>
                </a:solidFill>
                <a:latin typeface="Helvetica"/>
                <a:cs typeface="Helvetica"/>
              </a:defRPr>
            </a:lvl4pPr>
            <a:lvl5pPr>
              <a:defRPr sz="2600" b="1"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dirty="0" smtClean="0"/>
              <a:t>Type of Objective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819526" y="447041"/>
            <a:ext cx="4816475" cy="4572635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marR="0" indent="0" algn="l" defTabSz="457151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 sz="1500" baseline="0">
                <a:solidFill>
                  <a:srgbClr val="FFFFFF"/>
                </a:solidFill>
                <a:latin typeface="Helvetica"/>
                <a:cs typeface="Helvetica"/>
              </a:defRPr>
            </a:lvl1pPr>
            <a:lvl2pPr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3pPr>
            <a:lvl4pPr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4pPr>
            <a:lvl5pPr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dirty="0" smtClean="0"/>
              <a:t>Objective / Point 1</a:t>
            </a:r>
          </a:p>
          <a:p>
            <a:pPr lvl="0"/>
            <a:r>
              <a:rPr lang="en-US" dirty="0" smtClean="0"/>
              <a:t>Objective / Point 2</a:t>
            </a:r>
          </a:p>
          <a:p>
            <a:pPr marL="0" marR="0" lvl="0" indent="0" algn="l" defTabSz="457151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/>
              <a:t>Objective / Point 3</a:t>
            </a:r>
          </a:p>
          <a:p>
            <a:pPr marL="0" marR="0" lvl="0" indent="0" algn="l" defTabSz="457151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/>
              <a:t>Objective / Point 4</a:t>
            </a:r>
          </a:p>
        </p:txBody>
      </p:sp>
    </p:spTree>
    <p:extLst>
      <p:ext uri="{BB962C8B-B14F-4D97-AF65-F5344CB8AC3E}">
        <p14:creationId xmlns:p14="http://schemas.microsoft.com/office/powerpoint/2010/main" val="343481992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853" y="2467567"/>
            <a:ext cx="7977481" cy="1295396"/>
          </a:xfrm>
          <a:prstGeom prst="rect">
            <a:avLst/>
          </a:prstGeom>
        </p:spPr>
        <p:txBody>
          <a:bodyPr vert="horz" lIns="91430" tIns="45715" rIns="91430" bIns="45715"/>
          <a:lstStyle>
            <a:lvl1pPr algn="l">
              <a:defRPr sz="3600" b="1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1386192"/>
            <a:ext cx="8229600" cy="95250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73853" y="1749484"/>
            <a:ext cx="7977481" cy="71120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>
              <a:buNone/>
              <a:defRPr sz="1400" b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 smtClean="0"/>
              <a:t>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6470" y="5201920"/>
            <a:ext cx="270397" cy="32512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1386192"/>
            <a:ext cx="8229600" cy="952500"/>
          </a:xfrm>
          <a:prstGeom prst="rect">
            <a:avLst/>
          </a:prstGeom>
        </p:spPr>
        <p:txBody>
          <a:bodyPr vert="horz" lIns="91424" tIns="45712" rIns="91424" bIns="45712" anchor="ctr"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400" b="1" dirty="0">
              <a:solidFill>
                <a:prstClr val="black"/>
              </a:solidFill>
              <a:latin typeface="Helvetica"/>
              <a:cs typeface="Helvetica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6471" y="5201920"/>
            <a:ext cx="270397" cy="32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6756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+ Single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35862" y="1289052"/>
            <a:ext cx="8034174" cy="1185096"/>
          </a:xfrm>
          <a:prstGeom prst="rect">
            <a:avLst/>
          </a:prstGeom>
        </p:spPr>
        <p:txBody>
          <a:bodyPr vert="horz" lIns="91430" tIns="45715" rIns="91430" bIns="45715" anchor="b"/>
          <a:lstStyle>
            <a:lvl1pPr algn="ctr">
              <a:defRPr sz="2800" b="1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6222" y="2702560"/>
            <a:ext cx="8033926" cy="2052320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 algn="ctr">
              <a:buNone/>
              <a:defRPr sz="1600" baseline="0">
                <a:solidFill>
                  <a:srgbClr val="FFFFFF"/>
                </a:solidFill>
                <a:latin typeface="Helvetica"/>
                <a:cs typeface="Helvetica"/>
              </a:defRPr>
            </a:lvl1pPr>
            <a:lvl2pPr>
              <a:defRPr>
                <a:latin typeface="Helvetica"/>
                <a:cs typeface="Helvetica"/>
              </a:defRPr>
            </a:lvl2pPr>
            <a:lvl3pPr>
              <a:defRPr>
                <a:latin typeface="Helvetica"/>
                <a:cs typeface="Helvetica"/>
              </a:defRPr>
            </a:lvl3pPr>
            <a:lvl4pPr>
              <a:defRPr>
                <a:latin typeface="Helvetica"/>
                <a:cs typeface="Helvetica"/>
              </a:defRPr>
            </a:lvl4pPr>
            <a:lvl5pPr>
              <a:defRPr>
                <a:latin typeface="Helvetica"/>
                <a:cs typeface="Helvetica"/>
              </a:defRPr>
            </a:lvl5pPr>
          </a:lstStyle>
          <a:p>
            <a:pPr lvl="0"/>
            <a:r>
              <a:rPr lang="en-US" dirty="0" smtClean="0"/>
              <a:t>A short sentence that punctuates or summarizes a key point or single-minded goal or objective or can be used for up to 3 points: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Point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Point</a:t>
            </a:r>
          </a:p>
        </p:txBody>
      </p:sp>
      <p:sp>
        <p:nvSpPr>
          <p:cNvPr id="5" name="Title 1"/>
          <p:cNvSpPr txBox="1">
            <a:spLocks/>
          </p:cNvSpPr>
          <p:nvPr userDrawn="1"/>
        </p:nvSpPr>
        <p:spPr>
          <a:xfrm>
            <a:off x="790223" y="2628896"/>
            <a:ext cx="7601184" cy="1295396"/>
          </a:xfrm>
          <a:prstGeom prst="rect">
            <a:avLst/>
          </a:prstGeom>
        </p:spPr>
        <p:txBody>
          <a:bodyPr vert="horz" lIns="91424" tIns="45712" rIns="91424" bIns="45712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60875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ntence /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6222" y="1788161"/>
            <a:ext cx="8033926" cy="1993791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lnSpc>
                <a:spcPct val="130000"/>
              </a:lnSpc>
              <a:buNone/>
              <a:defRPr sz="2200" baseline="0">
                <a:solidFill>
                  <a:srgbClr val="FFFFFF"/>
                </a:solidFill>
                <a:latin typeface="Helvetica"/>
                <a:cs typeface="Helvetica"/>
              </a:defRPr>
            </a:lvl1pPr>
            <a:lvl2pPr>
              <a:defRPr>
                <a:latin typeface="Helvetica"/>
                <a:cs typeface="Helvetica"/>
              </a:defRPr>
            </a:lvl2pPr>
            <a:lvl3pPr>
              <a:defRPr>
                <a:latin typeface="Helvetica"/>
                <a:cs typeface="Helvetica"/>
              </a:defRPr>
            </a:lvl3pPr>
            <a:lvl4pPr>
              <a:defRPr>
                <a:latin typeface="Helvetica"/>
                <a:cs typeface="Helvetica"/>
              </a:defRPr>
            </a:lvl4pPr>
            <a:lvl5pPr>
              <a:defRPr>
                <a:latin typeface="Helvetica"/>
                <a:cs typeface="Helvetica"/>
              </a:defRPr>
            </a:lvl5pPr>
          </a:lstStyle>
          <a:p>
            <a:pPr lvl="0"/>
            <a:r>
              <a:rPr lang="en-US" dirty="0" smtClean="0"/>
              <a:t>A short sentence or quote that punctuates or summarizes a key point or single-minded objective</a:t>
            </a:r>
          </a:p>
        </p:txBody>
      </p:sp>
      <p:sp>
        <p:nvSpPr>
          <p:cNvPr id="5" name="Title 1"/>
          <p:cNvSpPr txBox="1">
            <a:spLocks/>
          </p:cNvSpPr>
          <p:nvPr userDrawn="1"/>
        </p:nvSpPr>
        <p:spPr>
          <a:xfrm>
            <a:off x="790223" y="2628896"/>
            <a:ext cx="7601184" cy="1295396"/>
          </a:xfrm>
          <a:prstGeom prst="rect">
            <a:avLst/>
          </a:prstGeom>
        </p:spPr>
        <p:txBody>
          <a:bodyPr vert="horz" lIns="91424" tIns="45712" rIns="91424" bIns="45712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25413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-points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35862" y="0"/>
            <a:ext cx="8034174" cy="1185096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algn="ctr">
              <a:defRPr sz="2200" b="1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36575" y="1185863"/>
            <a:ext cx="8032750" cy="3790950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>
              <a:lnSpc>
                <a:spcPct val="130000"/>
              </a:lnSpc>
              <a:buNone/>
              <a:defRPr sz="1800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742871" indent="-285719">
              <a:lnSpc>
                <a:spcPct val="130000"/>
              </a:lnSpc>
              <a:buFont typeface="Arial"/>
              <a:buChar char="•"/>
              <a:defRPr sz="1300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3pPr>
            <a:lvl4pPr marL="1600029" indent="-228575">
              <a:buFont typeface="Arial"/>
              <a:buChar char="•"/>
              <a:defRPr sz="1200">
                <a:solidFill>
                  <a:srgbClr val="FFFFFF"/>
                </a:solidFill>
                <a:latin typeface="Helvetica"/>
                <a:cs typeface="Helvetica"/>
              </a:defRPr>
            </a:lvl4pPr>
            <a:lvl5pPr marL="2057180" indent="-228575">
              <a:buFont typeface="Arial"/>
              <a:buChar char="•"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790223" y="2628896"/>
            <a:ext cx="7601184" cy="1295396"/>
          </a:xfrm>
          <a:prstGeom prst="rect">
            <a:avLst/>
          </a:prstGeom>
        </p:spPr>
        <p:txBody>
          <a:bodyPr vert="horz" lIns="91424" tIns="45712" rIns="91424" bIns="45712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48040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(Left) + Headline + Body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051778" y="1225550"/>
            <a:ext cx="3715925" cy="1295396"/>
          </a:xfrm>
          <a:prstGeom prst="rect">
            <a:avLst/>
          </a:prstGeom>
        </p:spPr>
        <p:txBody>
          <a:bodyPr vert="horz" lIns="91430" tIns="45715" rIns="91430" bIns="45715" anchor="b"/>
          <a:lstStyle>
            <a:lvl1pPr algn="l">
              <a:defRPr sz="2200" b="1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Headline or subject matter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51778" y="2592820"/>
            <a:ext cx="3715925" cy="1796301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marL="0" indent="0">
              <a:lnSpc>
                <a:spcPct val="130000"/>
              </a:lnSpc>
              <a:buNone/>
              <a:defRPr sz="1000" b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 smtClean="0"/>
              <a:t>A short description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55600" y="162560"/>
            <a:ext cx="4445000" cy="5358086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30" tIns="45715" rIns="91430" bIns="45715"/>
          <a:lstStyle>
            <a:lvl1pPr marL="0" indent="0">
              <a:buNone/>
              <a:defRPr sz="16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83456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(Top) + Headline + Body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83920" y="4338320"/>
            <a:ext cx="7386320" cy="599440"/>
          </a:xfrm>
          <a:prstGeom prst="rect">
            <a:avLst/>
          </a:prstGeom>
        </p:spPr>
        <p:txBody>
          <a:bodyPr vert="horz" lIns="91430" tIns="45715" rIns="91430" bIns="45715" anchor="b"/>
          <a:lstStyle>
            <a:lvl1pPr algn="ctr">
              <a:defRPr sz="2200" b="1" baseline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Headline or subject matter here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351280" y="284480"/>
            <a:ext cx="6451600" cy="39624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30" tIns="45715" rIns="91430" bIns="45715"/>
          <a:lstStyle>
            <a:lvl1pPr marL="0" indent="0">
              <a:buNone/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83920" y="4937761"/>
            <a:ext cx="7386320" cy="609601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marL="0" indent="0" algn="ctr">
              <a:buNone/>
              <a:defRPr sz="1000" b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 smtClean="0"/>
              <a:t>A short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459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Sign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0" y="-17465"/>
            <a:ext cx="9144000" cy="569436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765506" y="1936752"/>
            <a:ext cx="4784589" cy="1295396"/>
          </a:xfrm>
          <a:prstGeom prst="rect">
            <a:avLst/>
          </a:prstGeom>
        </p:spPr>
        <p:txBody>
          <a:bodyPr vert="horz" lIns="91424" tIns="45712" rIns="91424" bIns="45712" anchor="ctr"/>
          <a:lstStyle>
            <a:lvl1pPr algn="l">
              <a:defRPr sz="2800" b="1" baseline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A thank you note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765506" y="3304023"/>
            <a:ext cx="4784589" cy="475501"/>
          </a:xfrm>
          <a:prstGeom prst="rect">
            <a:avLst/>
          </a:prstGeom>
        </p:spPr>
        <p:txBody>
          <a:bodyPr vert="horz" lIns="91424" tIns="45712" rIns="91424" bIns="45712" anchor="ctr"/>
          <a:lstStyle>
            <a:lvl1pPr marL="0" indent="0">
              <a:buNone/>
              <a:defRPr sz="1200" b="0" baseline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 smtClean="0"/>
              <a:t>Sign-off from writer or presenter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62561" y="182882"/>
            <a:ext cx="3389801" cy="5337766"/>
          </a:xfrm>
          <a:prstGeom prst="rect">
            <a:avLst/>
          </a:prstGeom>
        </p:spPr>
        <p:txBody>
          <a:bodyPr vert="horz" lIns="91424" tIns="45712" rIns="91424" bIns="45712"/>
          <a:lstStyle>
            <a:lvl1pPr marL="0" indent="0">
              <a:buNone/>
              <a:defRPr sz="12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2550" y="1382188"/>
            <a:ext cx="2206958" cy="265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19318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(Left) + Text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805680" y="558801"/>
            <a:ext cx="3870791" cy="4562474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lnSpc>
                <a:spcPct val="130000"/>
              </a:lnSpc>
              <a:buNone/>
              <a:defRPr sz="1800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742871" indent="-285719" algn="ctr">
              <a:lnSpc>
                <a:spcPct val="130000"/>
              </a:lnSpc>
              <a:buFont typeface="Arial"/>
              <a:buChar char="•"/>
              <a:defRPr sz="1300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3pPr>
            <a:lvl4pPr marL="1600029" indent="-228575">
              <a:buFont typeface="Arial"/>
              <a:buChar char="•"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4pPr>
            <a:lvl5pPr marL="2057180" indent="-228575">
              <a:buFont typeface="Arial"/>
              <a:buChar char="•"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536575" y="558801"/>
            <a:ext cx="3883025" cy="4562474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30" tIns="45715" rIns="91430" bIns="45715"/>
          <a:lstStyle>
            <a:lvl1pPr marL="0" indent="0">
              <a:buNone/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790223" y="2628896"/>
            <a:ext cx="7601184" cy="1295396"/>
          </a:xfrm>
          <a:prstGeom prst="rect">
            <a:avLst/>
          </a:prstGeom>
        </p:spPr>
        <p:txBody>
          <a:bodyPr vert="horz" lIns="91424" tIns="45712" rIns="91424" bIns="45712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05049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(Left-Banner) + Text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268970" y="558801"/>
            <a:ext cx="5407501" cy="4562474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l">
              <a:lnSpc>
                <a:spcPct val="130000"/>
              </a:lnSpc>
              <a:buNone/>
              <a:defRPr sz="1800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742871" indent="-285719" algn="l">
              <a:lnSpc>
                <a:spcPct val="130000"/>
              </a:lnSpc>
              <a:buFont typeface="Arial"/>
              <a:buChar char="•"/>
              <a:defRPr sz="1300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3pPr>
            <a:lvl4pPr marL="1600029" indent="-228575">
              <a:buFont typeface="Arial"/>
              <a:buChar char="•"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4pPr>
            <a:lvl5pPr marL="2057180" indent="-228575">
              <a:buFont typeface="Arial"/>
              <a:buChar char="•"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536576" y="558801"/>
            <a:ext cx="2473699" cy="4562474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30" tIns="45715" rIns="91430" bIns="45715"/>
          <a:lstStyle>
            <a:lvl1pPr marL="0" indent="0">
              <a:buNone/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5740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(Landscape) +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213360" y="325121"/>
            <a:ext cx="8733508" cy="4714239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30" tIns="45715" rIns="91430" bIns="45715"/>
          <a:lstStyle>
            <a:lvl1pPr marL="0" indent="0">
              <a:buNone/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36575" y="5201921"/>
            <a:ext cx="8032750" cy="32512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790223" y="2628896"/>
            <a:ext cx="7601184" cy="1295396"/>
          </a:xfrm>
          <a:prstGeom prst="rect">
            <a:avLst/>
          </a:prstGeom>
        </p:spPr>
        <p:txBody>
          <a:bodyPr vert="horz" lIns="91424" tIns="45712" rIns="91424" bIns="45712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58253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(Full 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676900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>
              <a:buNone/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790223" y="2628896"/>
            <a:ext cx="7601184" cy="1295396"/>
          </a:xfrm>
          <a:prstGeom prst="rect">
            <a:avLst/>
          </a:prstGeom>
        </p:spPr>
        <p:txBody>
          <a:bodyPr vert="horz" lIns="91424" tIns="45712" rIns="91424" bIns="45712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80384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(Portrait-Left) + Small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536575" y="182880"/>
            <a:ext cx="4368800" cy="5344161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30" tIns="45715" rIns="91430" bIns="45715"/>
          <a:lstStyle>
            <a:lvl1pPr marL="0" indent="0">
              <a:buNone/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100320" y="182880"/>
            <a:ext cx="3469005" cy="533786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lnSpc>
                <a:spcPct val="130000"/>
              </a:lnSpc>
              <a:buNone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790223" y="2628896"/>
            <a:ext cx="7601184" cy="1295396"/>
          </a:xfrm>
          <a:prstGeom prst="rect">
            <a:avLst/>
          </a:prstGeom>
        </p:spPr>
        <p:txBody>
          <a:bodyPr vert="horz" lIns="91424" tIns="45712" rIns="91424" bIns="45712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71877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(Portrait-Centre) +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2397760" y="182880"/>
            <a:ext cx="4368800" cy="4863253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>
              <a:buNone/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36575" y="5201921"/>
            <a:ext cx="8032750" cy="32512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790223" y="2628896"/>
            <a:ext cx="7601184" cy="1295396"/>
          </a:xfrm>
          <a:prstGeom prst="rect">
            <a:avLst/>
          </a:prstGeom>
        </p:spPr>
        <p:txBody>
          <a:bodyPr vert="horz" lIns="91424" tIns="45712" rIns="91424" bIns="45712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56548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Title +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532082" y="1047973"/>
            <a:ext cx="8100156" cy="4015095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>
              <a:buNone/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36575" y="5201921"/>
            <a:ext cx="8032750" cy="32512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35862" y="0"/>
            <a:ext cx="8096376" cy="1185096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algn="ctr">
              <a:defRPr sz="2200" b="1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790223" y="2628896"/>
            <a:ext cx="7601184" cy="1295396"/>
          </a:xfrm>
          <a:prstGeom prst="rect">
            <a:avLst/>
          </a:prstGeom>
        </p:spPr>
        <p:txBody>
          <a:bodyPr vert="horz" lIns="91424" tIns="45712" rIns="91424" bIns="45712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87851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(Square) +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940560" y="182880"/>
            <a:ext cx="5283200" cy="4880187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>
              <a:buNone/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36575" y="5201921"/>
            <a:ext cx="8032750" cy="32512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790223" y="2628896"/>
            <a:ext cx="7601184" cy="1295396"/>
          </a:xfrm>
          <a:prstGeom prst="rect">
            <a:avLst/>
          </a:prstGeom>
        </p:spPr>
        <p:txBody>
          <a:bodyPr vert="horz" lIns="91424" tIns="45712" rIns="91424" bIns="45712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6625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(2Mid) +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70816" y="182881"/>
            <a:ext cx="4308052" cy="4856479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 algn="ctr">
              <a:buNone/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70816" y="5201921"/>
            <a:ext cx="4308052" cy="32512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4610735" y="182881"/>
            <a:ext cx="4368800" cy="4856479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 algn="ctr">
              <a:buNone/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610735" y="5201921"/>
            <a:ext cx="4368800" cy="32512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790223" y="2628896"/>
            <a:ext cx="7601184" cy="1295396"/>
          </a:xfrm>
          <a:prstGeom prst="rect">
            <a:avLst/>
          </a:prstGeom>
        </p:spPr>
        <p:txBody>
          <a:bodyPr vert="horz" lIns="91424" tIns="45712" rIns="91424" bIns="45712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4988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(1Mid+2Sm) +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70815" y="182881"/>
            <a:ext cx="4282652" cy="4856479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 algn="ctr">
              <a:buNone/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70815" y="5201921"/>
            <a:ext cx="4282652" cy="32512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4610735" y="182881"/>
            <a:ext cx="4368800" cy="2336800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 algn="ctr">
              <a:buNone/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4610735" y="2704253"/>
            <a:ext cx="4368800" cy="2336800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 algn="ctr">
              <a:buNone/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610735" y="5201921"/>
            <a:ext cx="4368800" cy="32512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790223" y="2628896"/>
            <a:ext cx="7601184" cy="1295396"/>
          </a:xfrm>
          <a:prstGeom prst="rect">
            <a:avLst/>
          </a:prstGeom>
        </p:spPr>
        <p:txBody>
          <a:bodyPr vert="horz" lIns="91424" tIns="45712" rIns="91424" bIns="45712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514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8482" y="447041"/>
            <a:ext cx="3058795" cy="4572635"/>
          </a:xfrm>
          <a:prstGeom prst="rect">
            <a:avLst/>
          </a:prstGeom>
        </p:spPr>
        <p:txBody>
          <a:bodyPr vert="horz" lIns="91424" tIns="45712" rIns="91424" bIns="45712" anchor="ctr"/>
          <a:lstStyle>
            <a:lvl1pPr marL="0" indent="0" algn="ctr">
              <a:buNone/>
              <a:defRPr sz="2800" b="1" baseline="0">
                <a:solidFill>
                  <a:srgbClr val="FFFFFF"/>
                </a:solidFill>
                <a:latin typeface="Helvetica"/>
                <a:cs typeface="Helvetica"/>
              </a:defRPr>
            </a:lvl1pPr>
            <a:lvl2pPr>
              <a:defRPr sz="2600" b="1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 sz="2600" b="1">
                <a:solidFill>
                  <a:srgbClr val="FFFFFF"/>
                </a:solidFill>
                <a:latin typeface="Helvetica"/>
                <a:cs typeface="Helvetica"/>
              </a:defRPr>
            </a:lvl3pPr>
            <a:lvl4pPr>
              <a:defRPr sz="2600" b="1">
                <a:solidFill>
                  <a:srgbClr val="FFFFFF"/>
                </a:solidFill>
                <a:latin typeface="Helvetica"/>
                <a:cs typeface="Helvetica"/>
              </a:defRPr>
            </a:lvl4pPr>
            <a:lvl5pPr>
              <a:defRPr sz="2600" b="1"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dirty="0" smtClean="0"/>
              <a:t>Agenda or Content Outline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819528" y="447041"/>
            <a:ext cx="4816475" cy="4572635"/>
          </a:xfrm>
          <a:prstGeom prst="rect">
            <a:avLst/>
          </a:prstGeom>
        </p:spPr>
        <p:txBody>
          <a:bodyPr vert="horz" lIns="91424" tIns="45712" rIns="91424" bIns="45712" anchor="ctr"/>
          <a:lstStyle>
            <a:lvl1pPr marL="342840" indent="-342840">
              <a:lnSpc>
                <a:spcPct val="130000"/>
              </a:lnSpc>
              <a:buFont typeface="+mj-lt"/>
              <a:buAutoNum type="arabicPeriod"/>
              <a:defRPr sz="1500" baseline="0">
                <a:solidFill>
                  <a:srgbClr val="FFFFFF"/>
                </a:solidFill>
                <a:latin typeface="Helvetica"/>
                <a:cs typeface="Helvetica"/>
              </a:defRPr>
            </a:lvl1pPr>
            <a:lvl2pPr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3pPr>
            <a:lvl4pPr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4pPr>
            <a:lvl5pPr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dirty="0" smtClean="0"/>
              <a:t>Section 1 Name</a:t>
            </a:r>
          </a:p>
          <a:p>
            <a:pPr lvl="0"/>
            <a:r>
              <a:rPr lang="en-US" dirty="0" smtClean="0"/>
              <a:t>Section 2 Name</a:t>
            </a:r>
          </a:p>
          <a:p>
            <a:pPr lvl="0"/>
            <a:r>
              <a:rPr lang="en-US" dirty="0" smtClean="0"/>
              <a:t>Section 3 Name</a:t>
            </a:r>
          </a:p>
          <a:p>
            <a:pPr lvl="0"/>
            <a:r>
              <a:rPr lang="en-US" dirty="0" smtClean="0"/>
              <a:t>Section 4 Name</a:t>
            </a:r>
          </a:p>
          <a:p>
            <a:pPr lvl="0"/>
            <a:r>
              <a:rPr lang="en-US" dirty="0" smtClean="0"/>
              <a:t>Section 5 Name</a:t>
            </a:r>
          </a:p>
          <a:p>
            <a:pPr lvl="0"/>
            <a:r>
              <a:rPr lang="en-US" dirty="0" smtClean="0"/>
              <a:t>Section 6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05304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(4 Thumnails) +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70814" y="140546"/>
            <a:ext cx="4350385" cy="2272455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 algn="ctr">
              <a:buNone/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70814" y="2460412"/>
            <a:ext cx="4350385" cy="32512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170814" y="2844802"/>
            <a:ext cx="4350385" cy="2277532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 algn="ctr">
              <a:buNone/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170814" y="5173135"/>
            <a:ext cx="4350385" cy="32512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4632749" y="140546"/>
            <a:ext cx="4350385" cy="2272455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 algn="ctr">
              <a:buNone/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4632749" y="2460412"/>
            <a:ext cx="4350385" cy="32512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4632749" y="2844802"/>
            <a:ext cx="4350385" cy="2277532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 algn="ctr">
              <a:buNone/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32749" y="5173135"/>
            <a:ext cx="4350385" cy="32512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0685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(2 Thumnails) +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70815" y="182881"/>
            <a:ext cx="4282653" cy="2577253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 algn="ctr">
              <a:buNone/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4632749" y="182879"/>
            <a:ext cx="4350385" cy="2577254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32749" y="2929469"/>
            <a:ext cx="4350385" cy="2577253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170815" y="2929469"/>
            <a:ext cx="4282653" cy="2577253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 algn="ctr">
              <a:buNone/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6915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35862" y="0"/>
            <a:ext cx="8034174" cy="1185096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algn="ctr">
              <a:defRPr sz="2200" b="1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 hasCustomPrompt="1"/>
          </p:nvPr>
        </p:nvSpPr>
        <p:spPr>
          <a:xfrm>
            <a:off x="536575" y="1185863"/>
            <a:ext cx="8032750" cy="3935412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 algn="ctr">
              <a:buNone/>
              <a:defRPr sz="1500" baseline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This line summarizes the finding of the chart.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36575" y="5201921"/>
            <a:ext cx="8032750" cy="325120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 algn="ctr">
              <a:buNone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790223" y="2628896"/>
            <a:ext cx="7601184" cy="1295396"/>
          </a:xfrm>
          <a:prstGeom prst="rect">
            <a:avLst/>
          </a:prstGeom>
        </p:spPr>
        <p:txBody>
          <a:bodyPr vert="horz" lIns="91424" tIns="45712" rIns="91424" bIns="45712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38700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+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536575" y="304800"/>
            <a:ext cx="8032750" cy="4765041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>
              <a:buNone/>
              <a:defRPr sz="1600" b="1" baseline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36575" y="5201921"/>
            <a:ext cx="8032750" cy="325120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 algn="ctr">
              <a:buNone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790223" y="2628896"/>
            <a:ext cx="7601184" cy="1295396"/>
          </a:xfrm>
          <a:prstGeom prst="rect">
            <a:avLst/>
          </a:prstGeom>
        </p:spPr>
        <p:txBody>
          <a:bodyPr vert="horz" lIns="91424" tIns="45712" rIns="91424" bIns="45712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87629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+ Text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35862" y="0"/>
            <a:ext cx="8034174" cy="1185096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algn="ctr">
              <a:defRPr sz="2200" b="1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536576" y="1185863"/>
            <a:ext cx="3954145" cy="3935412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>
              <a:buNone/>
              <a:defRPr sz="1800" baseline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734560" y="1185863"/>
            <a:ext cx="3834764" cy="3935412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>
              <a:lnSpc>
                <a:spcPct val="130000"/>
              </a:lnSpc>
              <a:buNone/>
              <a:defRPr sz="1800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742871" indent="-285719">
              <a:lnSpc>
                <a:spcPct val="130000"/>
              </a:lnSpc>
              <a:buFont typeface="Arial"/>
              <a:buChar char="•"/>
              <a:defRPr sz="1300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 sz="1300">
                <a:solidFill>
                  <a:srgbClr val="FFFFFF"/>
                </a:solidFill>
                <a:latin typeface="Helvetica"/>
                <a:cs typeface="Helvetica"/>
              </a:defRPr>
            </a:lvl3pPr>
            <a:lvl4pPr marL="1600029" indent="-228575">
              <a:buFont typeface="Arial"/>
              <a:buChar char="•"/>
              <a:defRPr sz="1200">
                <a:solidFill>
                  <a:srgbClr val="FFFFFF"/>
                </a:solidFill>
                <a:latin typeface="Helvetica"/>
                <a:cs typeface="Helvetica"/>
              </a:defRPr>
            </a:lvl4pPr>
            <a:lvl5pPr marL="2057180" indent="-228575">
              <a:buFont typeface="Arial"/>
              <a:buChar char="•"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790223" y="2628896"/>
            <a:ext cx="7601184" cy="1295396"/>
          </a:xfrm>
          <a:prstGeom prst="rect">
            <a:avLst/>
          </a:prstGeom>
        </p:spPr>
        <p:txBody>
          <a:bodyPr vert="horz" lIns="91424" tIns="45712" rIns="91424" bIns="45712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63311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35862" y="0"/>
            <a:ext cx="8034174" cy="1185096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algn="ctr">
              <a:defRPr sz="2200" b="1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0"/>
          </p:nvPr>
        </p:nvSpPr>
        <p:spPr>
          <a:xfrm>
            <a:off x="536575" y="1185863"/>
            <a:ext cx="8032750" cy="3935412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>
              <a:buNone/>
              <a:defRPr sz="18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icon to add media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36575" y="5201921"/>
            <a:ext cx="8032750" cy="325120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 algn="ctr">
              <a:buNone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790223" y="2628896"/>
            <a:ext cx="7601184" cy="1295396"/>
          </a:xfrm>
          <a:prstGeom prst="rect">
            <a:avLst/>
          </a:prstGeom>
        </p:spPr>
        <p:txBody>
          <a:bodyPr vert="horz" lIns="91424" tIns="45712" rIns="91424" bIns="45712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74415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+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0"/>
          </p:nvPr>
        </p:nvSpPr>
        <p:spPr>
          <a:xfrm>
            <a:off x="162560" y="162560"/>
            <a:ext cx="8798560" cy="4846320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>
              <a:buNone/>
              <a:defRPr sz="18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icon to add media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36575" y="5171441"/>
            <a:ext cx="8032750" cy="37592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790223" y="2628896"/>
            <a:ext cx="7601184" cy="1295396"/>
          </a:xfrm>
          <a:prstGeom prst="rect">
            <a:avLst/>
          </a:prstGeom>
        </p:spPr>
        <p:txBody>
          <a:bodyPr vert="horz" lIns="91424" tIns="45712" rIns="91424" bIns="45712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18837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(Full 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9144000" cy="5676900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>
              <a:buNone/>
              <a:defRPr sz="18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icon to add media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790223" y="2628896"/>
            <a:ext cx="7601184" cy="1295396"/>
          </a:xfrm>
          <a:prstGeom prst="rect">
            <a:avLst/>
          </a:prstGeom>
        </p:spPr>
        <p:txBody>
          <a:bodyPr vert="horz" lIns="91424" tIns="45712" rIns="91424" bIns="45712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15224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+ 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36575" y="5201921"/>
            <a:ext cx="8032750" cy="32512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sz="quarter" idx="13"/>
          </p:nvPr>
        </p:nvSpPr>
        <p:spPr>
          <a:xfrm>
            <a:off x="212726" y="1185097"/>
            <a:ext cx="8734425" cy="3853629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 algn="ctr">
              <a:buNone/>
              <a:defRPr sz="18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icon to add table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35862" y="0"/>
            <a:ext cx="8034174" cy="1185096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algn="ctr">
              <a:defRPr sz="2200" b="1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790223" y="2628896"/>
            <a:ext cx="7601184" cy="1295396"/>
          </a:xfrm>
          <a:prstGeom prst="rect">
            <a:avLst/>
          </a:prstGeom>
        </p:spPr>
        <p:txBody>
          <a:bodyPr vert="horz" lIns="91424" tIns="45712" rIns="91424" bIns="45712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4559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36575" y="5201921"/>
            <a:ext cx="8032750" cy="32512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187326" y="127001"/>
            <a:ext cx="8734425" cy="4911725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2200" b="1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742871" indent="-285719">
              <a:buFont typeface="Arial"/>
              <a:buChar char="•"/>
              <a:defRPr sz="1300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>
                <a:solidFill>
                  <a:srgbClr val="FFFFFF"/>
                </a:solidFill>
                <a:latin typeface="Helvetica"/>
                <a:cs typeface="Helvetica"/>
              </a:defRPr>
            </a:lvl3pPr>
            <a:lvl4pPr>
              <a:defRPr>
                <a:solidFill>
                  <a:srgbClr val="FFFFFF"/>
                </a:solidFill>
                <a:latin typeface="Helvetica"/>
                <a:cs typeface="Helvetica"/>
              </a:defRPr>
            </a:lvl4pPr>
            <a:lvl5pPr>
              <a:defRPr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4652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8482" y="447041"/>
            <a:ext cx="3058795" cy="4572635"/>
          </a:xfrm>
          <a:prstGeom prst="rect">
            <a:avLst/>
          </a:prstGeom>
        </p:spPr>
        <p:txBody>
          <a:bodyPr vert="horz" lIns="91424" tIns="45712" rIns="91424" bIns="45712" anchor="ctr"/>
          <a:lstStyle>
            <a:lvl1pPr marL="0" indent="0" algn="ctr">
              <a:buNone/>
              <a:defRPr sz="2800" b="1" baseline="0">
                <a:solidFill>
                  <a:srgbClr val="FFFFFF"/>
                </a:solidFill>
                <a:latin typeface="Helvetica"/>
                <a:cs typeface="Helvetica"/>
              </a:defRPr>
            </a:lvl1pPr>
            <a:lvl2pPr>
              <a:defRPr sz="2600" b="1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 sz="2600" b="1">
                <a:solidFill>
                  <a:srgbClr val="FFFFFF"/>
                </a:solidFill>
                <a:latin typeface="Helvetica"/>
                <a:cs typeface="Helvetica"/>
              </a:defRPr>
            </a:lvl3pPr>
            <a:lvl4pPr>
              <a:defRPr sz="2600" b="1">
                <a:solidFill>
                  <a:srgbClr val="FFFFFF"/>
                </a:solidFill>
                <a:latin typeface="Helvetica"/>
                <a:cs typeface="Helvetica"/>
              </a:defRPr>
            </a:lvl4pPr>
            <a:lvl5pPr>
              <a:defRPr sz="2600" b="1"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dirty="0" smtClean="0"/>
              <a:t>Type of Objective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819528" y="447041"/>
            <a:ext cx="4816475" cy="4572635"/>
          </a:xfrm>
          <a:prstGeom prst="rect">
            <a:avLst/>
          </a:prstGeom>
        </p:spPr>
        <p:txBody>
          <a:bodyPr vert="horz" lIns="91424" tIns="45712" rIns="91424" bIns="45712" anchor="ctr"/>
          <a:lstStyle>
            <a:lvl1pPr marL="0" marR="0" indent="0" algn="l" defTabSz="45712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 sz="1500" baseline="0">
                <a:solidFill>
                  <a:srgbClr val="FFFFFF"/>
                </a:solidFill>
                <a:latin typeface="Helvetica"/>
                <a:cs typeface="Helvetica"/>
              </a:defRPr>
            </a:lvl1pPr>
            <a:lvl2pPr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3pPr>
            <a:lvl4pPr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4pPr>
            <a:lvl5pPr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dirty="0" smtClean="0"/>
              <a:t>Objective / Point 1</a:t>
            </a:r>
          </a:p>
          <a:p>
            <a:pPr lvl="0"/>
            <a:r>
              <a:rPr lang="en-US" dirty="0" smtClean="0"/>
              <a:t>Objective / Point 2</a:t>
            </a:r>
          </a:p>
          <a:p>
            <a:pPr marL="0" marR="0" lvl="0" indent="0" algn="l" defTabSz="45712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/>
              <a:t>Objective / Point 3</a:t>
            </a:r>
          </a:p>
          <a:p>
            <a:pPr marL="0" marR="0" lvl="0" indent="0" algn="l" defTabSz="45712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/>
              <a:t>Objective / Point 4</a:t>
            </a:r>
          </a:p>
        </p:txBody>
      </p:sp>
    </p:spTree>
    <p:extLst>
      <p:ext uri="{BB962C8B-B14F-4D97-AF65-F5344CB8AC3E}">
        <p14:creationId xmlns:p14="http://schemas.microsoft.com/office/powerpoint/2010/main" val="230988978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(Full 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135467" y="127001"/>
            <a:ext cx="8864600" cy="543560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2200" b="1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742871" indent="-285719">
              <a:buFont typeface="Arial"/>
              <a:buChar char="•"/>
              <a:defRPr sz="1300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>
                <a:solidFill>
                  <a:srgbClr val="FFFFFF"/>
                </a:solidFill>
                <a:latin typeface="Helvetica"/>
                <a:cs typeface="Helvetica"/>
              </a:defRPr>
            </a:lvl3pPr>
            <a:lvl4pPr>
              <a:defRPr>
                <a:solidFill>
                  <a:srgbClr val="FFFFFF"/>
                </a:solidFill>
                <a:latin typeface="Helvetica"/>
                <a:cs typeface="Helvetica"/>
              </a:defRPr>
            </a:lvl4pPr>
            <a:lvl5pPr>
              <a:defRPr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873625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(1 Panel) + 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36575" y="5201921"/>
            <a:ext cx="8032750" cy="32512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35862" y="0"/>
            <a:ext cx="8034174" cy="1185096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algn="ctr">
              <a:defRPr sz="2200" b="1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187326" y="1185863"/>
            <a:ext cx="8734425" cy="3852862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 algn="ctr">
              <a:buNone/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742871" indent="-285719">
              <a:buFont typeface="Arial"/>
              <a:buChar char="•"/>
              <a:defRPr sz="1300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>
                <a:solidFill>
                  <a:srgbClr val="FFFFFF"/>
                </a:solidFill>
                <a:latin typeface="Helvetica"/>
                <a:cs typeface="Helvetica"/>
              </a:defRPr>
            </a:lvl3pPr>
            <a:lvl4pPr>
              <a:defRPr>
                <a:solidFill>
                  <a:srgbClr val="FFFFFF"/>
                </a:solidFill>
                <a:latin typeface="Helvetica"/>
                <a:cs typeface="Helvetica"/>
              </a:defRPr>
            </a:lvl4pPr>
            <a:lvl5pPr>
              <a:defRPr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060927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(2 Panel) + 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36575" y="5201921"/>
            <a:ext cx="8032750" cy="32512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35862" y="0"/>
            <a:ext cx="8034174" cy="1185096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algn="ctr">
              <a:defRPr sz="2200" b="1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187326" y="1185863"/>
            <a:ext cx="4333874" cy="3852862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>
              <a:buNone/>
              <a:defRPr sz="1800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742871" indent="-285719">
              <a:buFont typeface="Arial"/>
              <a:buChar char="•"/>
              <a:defRPr sz="1300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>
                <a:solidFill>
                  <a:srgbClr val="FFFFFF"/>
                </a:solidFill>
                <a:latin typeface="Helvetica"/>
                <a:cs typeface="Helvetica"/>
              </a:defRPr>
            </a:lvl3pPr>
            <a:lvl4pPr>
              <a:defRPr>
                <a:solidFill>
                  <a:srgbClr val="FFFFFF"/>
                </a:solidFill>
                <a:latin typeface="Helvetica"/>
                <a:cs typeface="Helvetica"/>
              </a:defRPr>
            </a:lvl4pPr>
            <a:lvl5pPr>
              <a:defRPr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5"/>
          </p:nvPr>
        </p:nvSpPr>
        <p:spPr>
          <a:xfrm>
            <a:off x="4622800" y="1185863"/>
            <a:ext cx="4318000" cy="3852862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>
              <a:buNone/>
              <a:defRPr sz="1800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742871" indent="-285719">
              <a:buFont typeface="Arial"/>
              <a:buChar char="•"/>
              <a:defRPr sz="1300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>
                <a:solidFill>
                  <a:srgbClr val="FFFFFF"/>
                </a:solidFill>
                <a:latin typeface="Helvetica"/>
                <a:cs typeface="Helvetica"/>
              </a:defRPr>
            </a:lvl3pPr>
            <a:lvl4pPr>
              <a:defRPr>
                <a:solidFill>
                  <a:srgbClr val="FFFFFF"/>
                </a:solidFill>
                <a:latin typeface="Helvetica"/>
                <a:cs typeface="Helvetica"/>
              </a:defRPr>
            </a:lvl4pPr>
            <a:lvl5pPr>
              <a:defRPr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1955376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(3 Panel) +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3405" y="144463"/>
            <a:ext cx="4369329" cy="502814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800" b="1">
                <a:solidFill>
                  <a:srgbClr val="FFFFFF"/>
                </a:solidFill>
                <a:latin typeface="Helvetica"/>
                <a:cs typeface="Helvetica"/>
              </a:defRPr>
            </a:lvl1pPr>
            <a:lvl2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3pPr>
            <a:lvl4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4pPr>
            <a:lvl5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2"/>
          </p:nvPr>
        </p:nvSpPr>
        <p:spPr>
          <a:xfrm>
            <a:off x="4630738" y="144463"/>
            <a:ext cx="4369329" cy="2454275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1pPr>
            <a:lvl2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3pPr>
            <a:lvl4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4pPr>
            <a:lvl5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/>
          </p:nvPr>
        </p:nvSpPr>
        <p:spPr>
          <a:xfrm>
            <a:off x="4630738" y="2718328"/>
            <a:ext cx="4369329" cy="2454275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1pPr>
            <a:lvl2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3pPr>
            <a:lvl4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4pPr>
            <a:lvl5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36575" y="5201921"/>
            <a:ext cx="8032750" cy="32512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461783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(4 Panel) +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43405" y="144463"/>
            <a:ext cx="4369329" cy="2454275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>
              <a:buNone/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1pPr>
            <a:lvl2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3pPr>
            <a:lvl4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4pPr>
            <a:lvl5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143405" y="2718328"/>
            <a:ext cx="4369329" cy="2454275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>
              <a:buNone/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1pPr>
            <a:lvl2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3pPr>
            <a:lvl4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4pPr>
            <a:lvl5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2"/>
          </p:nvPr>
        </p:nvSpPr>
        <p:spPr>
          <a:xfrm>
            <a:off x="4630738" y="144463"/>
            <a:ext cx="4369329" cy="2454275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>
              <a:buNone/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1pPr>
            <a:lvl2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3pPr>
            <a:lvl4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4pPr>
            <a:lvl5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/>
          </p:nvPr>
        </p:nvSpPr>
        <p:spPr>
          <a:xfrm>
            <a:off x="4630738" y="2718328"/>
            <a:ext cx="4369329" cy="2454275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>
              <a:buNone/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1pPr>
            <a:lvl2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3pPr>
            <a:lvl4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4pPr>
            <a:lvl5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36575" y="5201921"/>
            <a:ext cx="8032750" cy="32512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113235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lIns="91430" tIns="45715" rIns="91430" bIns="45715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5296961"/>
            <a:ext cx="2133600" cy="304271"/>
          </a:xfrm>
          <a:prstGeom prst="rect">
            <a:avLst/>
          </a:prstGeom>
        </p:spPr>
        <p:txBody>
          <a:bodyPr lIns="91430" tIns="45715" rIns="91430" bIns="45715"/>
          <a:lstStyle/>
          <a:p>
            <a:fld id="{59F416E6-E014-494E-8290-9EE414567FEA}" type="datetimeFigureOut">
              <a:rPr lang="en-GB" smtClean="0"/>
              <a:t>10/22/14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5296961"/>
            <a:ext cx="2895600" cy="304271"/>
          </a:xfrm>
          <a:prstGeom prst="rect">
            <a:avLst/>
          </a:prstGeom>
        </p:spPr>
        <p:txBody>
          <a:bodyPr lIns="91430" tIns="45715" rIns="91430" bIns="45715"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1" y="5296961"/>
            <a:ext cx="2133600" cy="304271"/>
          </a:xfrm>
          <a:prstGeom prst="rect">
            <a:avLst/>
          </a:prstGeom>
        </p:spPr>
        <p:txBody>
          <a:bodyPr lIns="91430" tIns="45715" rIns="91430" bIns="45715"/>
          <a:lstStyle/>
          <a:p>
            <a:fld id="{A5AA3E17-09EF-4598-9BC2-F9A452DC75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150740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057323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ibious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0" y="-17465"/>
            <a:ext cx="9144000" cy="56943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944" y="2335734"/>
            <a:ext cx="694826" cy="8354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97944" y="2335734"/>
            <a:ext cx="694826" cy="83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1325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age +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0" y="-17465"/>
            <a:ext cx="9144000" cy="569436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937782" y="1767410"/>
            <a:ext cx="3612310" cy="1295396"/>
          </a:xfrm>
          <a:prstGeom prst="rect">
            <a:avLst/>
          </a:prstGeom>
        </p:spPr>
        <p:txBody>
          <a:bodyPr vert="horz" lIns="91430" tIns="45715" rIns="91430" bIns="45715" anchor="b"/>
          <a:lstStyle>
            <a:lvl1pPr algn="l">
              <a:defRPr sz="2800" b="1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Headline or title of the proposal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937782" y="3134680"/>
            <a:ext cx="3612310" cy="475501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>
              <a:buNone/>
              <a:defRPr sz="1200" b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235" y="4709689"/>
            <a:ext cx="1111026" cy="233684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-17464"/>
            <a:ext cx="4547022" cy="5694365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>
              <a:buNone/>
              <a:defRPr sz="12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964425" y="5057316"/>
            <a:ext cx="3498314" cy="477054"/>
          </a:xfrm>
          <a:prstGeom prst="rect">
            <a:avLst/>
          </a:prstGeom>
          <a:noFill/>
        </p:spPr>
        <p:txBody>
          <a:bodyPr wrap="square" lIns="91430" tIns="45715" rIns="91430" bIns="45715" rtlCol="0" anchor="ctr">
            <a:spAutoFit/>
          </a:bodyPr>
          <a:lstStyle/>
          <a:p>
            <a:pPr algn="l"/>
            <a:r>
              <a:rPr lang="en-US" sz="500" b="1" baseline="0" dirty="0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Disclaimer &amp; Reservation of Rights</a:t>
            </a:r>
          </a:p>
          <a:p>
            <a:pPr algn="l"/>
            <a:endParaRPr lang="en-US" sz="500" baseline="0" dirty="0" smtClean="0">
              <a:solidFill>
                <a:schemeClr val="bg1">
                  <a:lumMod val="65000"/>
                </a:schemeClr>
              </a:solidFill>
              <a:latin typeface="Helvetica"/>
              <a:cs typeface="Helvetica"/>
            </a:endParaRPr>
          </a:p>
          <a:p>
            <a:pPr algn="l"/>
            <a:r>
              <a:rPr lang="en-US" sz="500" baseline="0" dirty="0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All ideas and concepts detailed in this proposal have been developed by </a:t>
            </a:r>
            <a:r>
              <a:rPr lang="en-US" sz="500" baseline="0" dirty="0" err="1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Phibious</a:t>
            </a:r>
            <a:r>
              <a:rPr lang="en-US" sz="500" baseline="0" dirty="0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 and are considered by </a:t>
            </a:r>
            <a:r>
              <a:rPr lang="en-US" sz="500" baseline="0" dirty="0" err="1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Phibious</a:t>
            </a:r>
            <a:r>
              <a:rPr lang="en-US" sz="500" baseline="0" dirty="0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 to be of a proprietary nature. These ideas and concepts remain the property of </a:t>
            </a:r>
            <a:r>
              <a:rPr lang="en-US" sz="500" baseline="0" dirty="0" err="1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Phibious</a:t>
            </a:r>
            <a:r>
              <a:rPr lang="en-US" sz="500" baseline="0" dirty="0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. Unauthorized use of these ideas and concepts is strictly prohibited. Copyright 2014 by </a:t>
            </a:r>
            <a:r>
              <a:rPr lang="en-US" sz="500" baseline="0" dirty="0" err="1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Phibious</a:t>
            </a:r>
            <a:r>
              <a:rPr lang="en-US" sz="500" baseline="0" dirty="0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. All rights reserved.</a:t>
            </a:r>
            <a:endParaRPr lang="en-US" sz="500" dirty="0">
              <a:solidFill>
                <a:schemeClr val="bg1">
                  <a:lumMod val="65000"/>
                </a:schemeClr>
              </a:solidFill>
              <a:latin typeface="Helvetica"/>
              <a:cs typeface="Helvetica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235" y="4709689"/>
            <a:ext cx="1111026" cy="233684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4964425" y="5057316"/>
            <a:ext cx="3498314" cy="477054"/>
          </a:xfrm>
          <a:prstGeom prst="rect">
            <a:avLst/>
          </a:prstGeom>
          <a:noFill/>
        </p:spPr>
        <p:txBody>
          <a:bodyPr wrap="square" lIns="91430" tIns="45715" rIns="91430" bIns="45715" rtlCol="0" anchor="ctr">
            <a:spAutoFit/>
          </a:bodyPr>
          <a:lstStyle/>
          <a:p>
            <a:pPr algn="l"/>
            <a:r>
              <a:rPr lang="en-US" sz="500" b="1" baseline="0" dirty="0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Disclaimer &amp; Reservation of Rights</a:t>
            </a:r>
          </a:p>
          <a:p>
            <a:pPr algn="l"/>
            <a:endParaRPr lang="en-US" sz="500" baseline="0" dirty="0" smtClean="0">
              <a:solidFill>
                <a:schemeClr val="bg1">
                  <a:lumMod val="65000"/>
                </a:schemeClr>
              </a:solidFill>
              <a:latin typeface="Helvetica"/>
              <a:cs typeface="Helvetica"/>
            </a:endParaRPr>
          </a:p>
          <a:p>
            <a:pPr algn="l"/>
            <a:r>
              <a:rPr lang="en-US" sz="500" baseline="0" dirty="0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All ideas and concepts detailed in this proposal have been developed by </a:t>
            </a:r>
            <a:r>
              <a:rPr lang="en-US" sz="500" baseline="0" dirty="0" err="1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Phibious</a:t>
            </a:r>
            <a:r>
              <a:rPr lang="en-US" sz="500" baseline="0" dirty="0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 and are considered by </a:t>
            </a:r>
            <a:r>
              <a:rPr lang="en-US" sz="500" baseline="0" dirty="0" err="1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Phibious</a:t>
            </a:r>
            <a:r>
              <a:rPr lang="en-US" sz="500" baseline="0" dirty="0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 to be of a proprietary nature. These ideas and concepts remain the property of </a:t>
            </a:r>
            <a:r>
              <a:rPr lang="en-US" sz="500" baseline="0" dirty="0" err="1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Phibious</a:t>
            </a:r>
            <a:r>
              <a:rPr lang="en-US" sz="500" baseline="0" dirty="0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. Unauthorized use of these ideas and concepts is strictly prohibited. Copyright 2014 by </a:t>
            </a:r>
            <a:r>
              <a:rPr lang="en-US" sz="500" baseline="0" dirty="0" err="1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Phibious</a:t>
            </a:r>
            <a:r>
              <a:rPr lang="en-US" sz="500" baseline="0" dirty="0" smtClean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. All rights reserved.</a:t>
            </a:r>
            <a:endParaRPr lang="en-US" sz="500" dirty="0">
              <a:solidFill>
                <a:schemeClr val="bg1">
                  <a:lumMod val="65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443159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0" y="-17465"/>
            <a:ext cx="9144000" cy="569436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937782" y="1767410"/>
            <a:ext cx="3612310" cy="1295396"/>
          </a:xfrm>
          <a:prstGeom prst="rect">
            <a:avLst/>
          </a:prstGeom>
        </p:spPr>
        <p:txBody>
          <a:bodyPr vert="horz" lIns="91430" tIns="45715" rIns="91430" bIns="45715" anchor="b"/>
          <a:lstStyle>
            <a:lvl1pPr algn="l">
              <a:defRPr sz="2800" b="1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Headline or title of the proposal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937782" y="3134680"/>
            <a:ext cx="3612310" cy="475501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>
              <a:buNone/>
              <a:defRPr sz="1200" b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235" y="4709689"/>
            <a:ext cx="1111026" cy="233684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-17464"/>
            <a:ext cx="4547022" cy="5694365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>
              <a:buNone/>
              <a:defRPr sz="12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235" y="4709689"/>
            <a:ext cx="1111026" cy="23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253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855" y="2467570"/>
            <a:ext cx="7977481" cy="1295396"/>
          </a:xfrm>
          <a:prstGeom prst="rect">
            <a:avLst/>
          </a:prstGeom>
        </p:spPr>
        <p:txBody>
          <a:bodyPr vert="horz" lIns="91424" tIns="45712" rIns="91424" bIns="45712"/>
          <a:lstStyle>
            <a:lvl1pPr algn="l">
              <a:defRPr sz="3600" b="1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 userDrawn="1"/>
        </p:nvSpPr>
        <p:spPr>
          <a:xfrm>
            <a:off x="457200" y="1386192"/>
            <a:ext cx="8229600" cy="952500"/>
          </a:xfrm>
          <a:prstGeom prst="rect">
            <a:avLst/>
          </a:prstGeom>
        </p:spPr>
        <p:txBody>
          <a:bodyPr vert="horz" lIns="91424" tIns="45712" rIns="91424" bIns="45712" anchor="ctr"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400" b="1" dirty="0">
              <a:solidFill>
                <a:prstClr val="black"/>
              </a:solidFill>
              <a:latin typeface="Helvetica"/>
              <a:cs typeface="Helvetica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73855" y="1749484"/>
            <a:ext cx="7977481" cy="711200"/>
          </a:xfrm>
          <a:prstGeom prst="rect">
            <a:avLst/>
          </a:prstGeom>
        </p:spPr>
        <p:txBody>
          <a:bodyPr vert="horz" lIns="91424" tIns="45712" rIns="91424" bIns="45712" anchor="ctr"/>
          <a:lstStyle>
            <a:lvl1pPr marL="0" indent="0">
              <a:buNone/>
              <a:defRPr sz="1400" b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 smtClean="0"/>
              <a:t>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6471" y="5201920"/>
            <a:ext cx="270397" cy="32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4088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0" y="-17465"/>
            <a:ext cx="9144000" cy="569436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75921" y="3146891"/>
            <a:ext cx="8391782" cy="53467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algn="ctr">
              <a:defRPr sz="28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292" y="2118661"/>
            <a:ext cx="716130" cy="8610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87292" y="2118661"/>
            <a:ext cx="716130" cy="86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566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- Sign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0" y="-17465"/>
            <a:ext cx="9144000" cy="569436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765504" y="1936751"/>
            <a:ext cx="4784589" cy="1295396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algn="l">
              <a:defRPr sz="2800" b="1" baseline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A thank you note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765504" y="3304020"/>
            <a:ext cx="4784589" cy="475501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>
              <a:buNone/>
              <a:defRPr sz="1200" b="0" baseline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 smtClean="0"/>
              <a:t>Sign-off from writer or presenter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62560" y="182880"/>
            <a:ext cx="3389801" cy="5337766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>
              <a:buNone/>
              <a:defRPr sz="12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49" y="1382185"/>
            <a:ext cx="2206958" cy="26536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2549" y="1382185"/>
            <a:ext cx="2206958" cy="265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3642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8481" y="447041"/>
            <a:ext cx="3058795" cy="4572635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2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  <a:lvl2pPr>
              <a:defRPr sz="2600" b="1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 sz="2600" b="1">
                <a:solidFill>
                  <a:srgbClr val="FFFFFF"/>
                </a:solidFill>
                <a:latin typeface="Helvetica"/>
                <a:cs typeface="Helvetica"/>
              </a:defRPr>
            </a:lvl3pPr>
            <a:lvl4pPr>
              <a:defRPr sz="2600" b="1">
                <a:solidFill>
                  <a:srgbClr val="FFFFFF"/>
                </a:solidFill>
                <a:latin typeface="Helvetica"/>
                <a:cs typeface="Helvetica"/>
              </a:defRPr>
            </a:lvl4pPr>
            <a:lvl5pPr>
              <a:defRPr sz="2600" b="1"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dirty="0" smtClean="0"/>
              <a:t>Agenda or Content Outline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819526" y="447041"/>
            <a:ext cx="4816475" cy="4572635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342863" indent="-342863">
              <a:lnSpc>
                <a:spcPct val="130000"/>
              </a:lnSpc>
              <a:buFont typeface="+mj-lt"/>
              <a:buAutoNum type="arabicPeriod"/>
              <a:defRPr sz="150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  <a:lvl2pPr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3pPr>
            <a:lvl4pPr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4pPr>
            <a:lvl5pPr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dirty="0" smtClean="0"/>
              <a:t>Section 1 Name</a:t>
            </a:r>
          </a:p>
          <a:p>
            <a:pPr lvl="0"/>
            <a:r>
              <a:rPr lang="en-US" dirty="0" smtClean="0"/>
              <a:t>Section 2 Name</a:t>
            </a:r>
          </a:p>
          <a:p>
            <a:pPr lvl="0"/>
            <a:r>
              <a:rPr lang="en-US" dirty="0" smtClean="0"/>
              <a:t>Section 3 Name</a:t>
            </a:r>
          </a:p>
          <a:p>
            <a:pPr lvl="0"/>
            <a:r>
              <a:rPr lang="en-US" dirty="0" smtClean="0"/>
              <a:t>Section 4 Name</a:t>
            </a:r>
          </a:p>
          <a:p>
            <a:pPr lvl="0"/>
            <a:r>
              <a:rPr lang="en-US" dirty="0" smtClean="0"/>
              <a:t>Section 5 Name</a:t>
            </a:r>
          </a:p>
          <a:p>
            <a:pPr lvl="0"/>
            <a:r>
              <a:rPr lang="en-US" dirty="0" smtClean="0"/>
              <a:t>Section 6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96356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8481" y="447041"/>
            <a:ext cx="3058795" cy="4572635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buNone/>
              <a:defRPr sz="2800" b="1" baseline="0">
                <a:solidFill>
                  <a:srgbClr val="404040"/>
                </a:solidFill>
                <a:latin typeface="Helvetica"/>
                <a:cs typeface="Helvetica"/>
              </a:defRPr>
            </a:lvl1pPr>
            <a:lvl2pPr>
              <a:defRPr sz="2600" b="1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 sz="2600" b="1">
                <a:solidFill>
                  <a:srgbClr val="FFFFFF"/>
                </a:solidFill>
                <a:latin typeface="Helvetica"/>
                <a:cs typeface="Helvetica"/>
              </a:defRPr>
            </a:lvl3pPr>
            <a:lvl4pPr>
              <a:defRPr sz="2600" b="1">
                <a:solidFill>
                  <a:srgbClr val="FFFFFF"/>
                </a:solidFill>
                <a:latin typeface="Helvetica"/>
                <a:cs typeface="Helvetica"/>
              </a:defRPr>
            </a:lvl4pPr>
            <a:lvl5pPr>
              <a:defRPr sz="2600" b="1"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dirty="0" smtClean="0"/>
              <a:t>Type of Objective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819526" y="447041"/>
            <a:ext cx="4816475" cy="4572635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marR="0" indent="0" algn="l" defTabSz="457151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 sz="1500" baseline="0">
                <a:solidFill>
                  <a:srgbClr val="404040"/>
                </a:solidFill>
                <a:latin typeface="Helvetica"/>
                <a:cs typeface="Helvetica"/>
              </a:defRPr>
            </a:lvl1pPr>
            <a:lvl2pPr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2pPr>
            <a:lvl3pPr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3pPr>
            <a:lvl4pPr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4pPr>
            <a:lvl5pPr>
              <a:defRPr sz="1600"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dirty="0" smtClean="0"/>
              <a:t>Objective / Point 1</a:t>
            </a:r>
          </a:p>
          <a:p>
            <a:pPr lvl="0"/>
            <a:r>
              <a:rPr lang="en-US" dirty="0" smtClean="0"/>
              <a:t>Objective / Point 2</a:t>
            </a:r>
          </a:p>
          <a:p>
            <a:pPr marL="0" marR="0" lvl="0" indent="0" algn="l" defTabSz="457151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/>
              <a:t>Objective / Point 3</a:t>
            </a:r>
          </a:p>
          <a:p>
            <a:pPr marL="0" marR="0" lvl="0" indent="0" algn="l" defTabSz="457151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/>
              <a:t>Objective / Point 4</a:t>
            </a:r>
          </a:p>
        </p:txBody>
      </p:sp>
    </p:spTree>
    <p:extLst>
      <p:ext uri="{BB962C8B-B14F-4D97-AF65-F5344CB8AC3E}">
        <p14:creationId xmlns:p14="http://schemas.microsoft.com/office/powerpoint/2010/main" val="343481992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0" y="-17465"/>
            <a:ext cx="9144000" cy="56943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853" y="2467567"/>
            <a:ext cx="7977481" cy="1295396"/>
          </a:xfrm>
          <a:prstGeom prst="rect">
            <a:avLst/>
          </a:prstGeom>
        </p:spPr>
        <p:txBody>
          <a:bodyPr vert="horz" lIns="91430" tIns="45715" rIns="91430" bIns="45715"/>
          <a:lstStyle>
            <a:lvl1pPr algn="l">
              <a:defRPr sz="3600" b="1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1386192"/>
            <a:ext cx="8229600" cy="95250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73853" y="1749484"/>
            <a:ext cx="7977481" cy="71120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>
              <a:buNone/>
              <a:defRPr sz="1400" b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 smtClean="0"/>
              <a:t>Section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6470" y="5201920"/>
            <a:ext cx="270397" cy="32512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457200" y="1386192"/>
            <a:ext cx="8229600" cy="952500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400" b="1" dirty="0">
              <a:latin typeface="Helvetica"/>
              <a:cs typeface="Helvetica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6470" y="5201920"/>
            <a:ext cx="270397" cy="32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6756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+ Single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35862" y="1289052"/>
            <a:ext cx="8034174" cy="1185096"/>
          </a:xfrm>
          <a:prstGeom prst="rect">
            <a:avLst/>
          </a:prstGeom>
        </p:spPr>
        <p:txBody>
          <a:bodyPr vert="horz" lIns="91430" tIns="45715" rIns="91430" bIns="45715" anchor="b"/>
          <a:lstStyle>
            <a:lvl1pPr algn="ctr">
              <a:defRPr sz="2800" b="1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6222" y="2702560"/>
            <a:ext cx="8033926" cy="2052320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 algn="ctr">
              <a:buNone/>
              <a:defRPr sz="1600" baseline="0">
                <a:solidFill>
                  <a:srgbClr val="404040"/>
                </a:solidFill>
                <a:latin typeface="Helvetica"/>
                <a:cs typeface="Helvetica"/>
              </a:defRPr>
            </a:lvl1pPr>
            <a:lvl2pPr>
              <a:defRPr>
                <a:latin typeface="Helvetica"/>
                <a:cs typeface="Helvetica"/>
              </a:defRPr>
            </a:lvl2pPr>
            <a:lvl3pPr>
              <a:defRPr>
                <a:latin typeface="Helvetica"/>
                <a:cs typeface="Helvetica"/>
              </a:defRPr>
            </a:lvl3pPr>
            <a:lvl4pPr>
              <a:defRPr>
                <a:latin typeface="Helvetica"/>
                <a:cs typeface="Helvetica"/>
              </a:defRPr>
            </a:lvl4pPr>
            <a:lvl5pPr>
              <a:defRPr>
                <a:latin typeface="Helvetica"/>
                <a:cs typeface="Helvetica"/>
              </a:defRPr>
            </a:lvl5pPr>
          </a:lstStyle>
          <a:p>
            <a:pPr lvl="0"/>
            <a:r>
              <a:rPr lang="en-US" dirty="0" smtClean="0"/>
              <a:t>A short sentence that punctuates or summarizes a key point or single-minded goal or objective or can be used for up to 3 points: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Point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Point</a:t>
            </a:r>
          </a:p>
        </p:txBody>
      </p:sp>
      <p:sp>
        <p:nvSpPr>
          <p:cNvPr id="5" name="Title 1"/>
          <p:cNvSpPr txBox="1">
            <a:spLocks/>
          </p:cNvSpPr>
          <p:nvPr userDrawn="1"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6860875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ntence /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6222" y="1788161"/>
            <a:ext cx="8033926" cy="1993791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marL="0" indent="0" algn="ctr">
              <a:lnSpc>
                <a:spcPct val="130000"/>
              </a:lnSpc>
              <a:buNone/>
              <a:defRPr sz="2200" baseline="0">
                <a:solidFill>
                  <a:srgbClr val="404040"/>
                </a:solidFill>
                <a:latin typeface="Helvetica"/>
                <a:cs typeface="Helvetica"/>
              </a:defRPr>
            </a:lvl1pPr>
            <a:lvl2pPr>
              <a:defRPr>
                <a:latin typeface="Helvetica"/>
                <a:cs typeface="Helvetica"/>
              </a:defRPr>
            </a:lvl2pPr>
            <a:lvl3pPr>
              <a:defRPr>
                <a:latin typeface="Helvetica"/>
                <a:cs typeface="Helvetica"/>
              </a:defRPr>
            </a:lvl3pPr>
            <a:lvl4pPr>
              <a:defRPr>
                <a:latin typeface="Helvetica"/>
                <a:cs typeface="Helvetica"/>
              </a:defRPr>
            </a:lvl4pPr>
            <a:lvl5pPr>
              <a:defRPr>
                <a:latin typeface="Helvetica"/>
                <a:cs typeface="Helvetica"/>
              </a:defRPr>
            </a:lvl5pPr>
          </a:lstStyle>
          <a:p>
            <a:pPr lvl="0"/>
            <a:r>
              <a:rPr lang="en-US" dirty="0" smtClean="0"/>
              <a:t>A short sentence or quote that punctuates or summarizes a key point or single-minded objective</a:t>
            </a:r>
          </a:p>
        </p:txBody>
      </p:sp>
      <p:sp>
        <p:nvSpPr>
          <p:cNvPr id="5" name="Title 1"/>
          <p:cNvSpPr txBox="1">
            <a:spLocks/>
          </p:cNvSpPr>
          <p:nvPr userDrawn="1"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3925413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-points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35862" y="0"/>
            <a:ext cx="8034174" cy="1185096"/>
          </a:xfrm>
          <a:prstGeom prst="rect">
            <a:avLst/>
          </a:prstGeom>
        </p:spPr>
        <p:txBody>
          <a:bodyPr vert="horz" lIns="91430" tIns="45715" rIns="91430" bIns="45715" anchor="ctr"/>
          <a:lstStyle>
            <a:lvl1pPr algn="ctr">
              <a:defRPr sz="2200" b="1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Page Title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36575" y="1185863"/>
            <a:ext cx="8032750" cy="3790950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>
              <a:lnSpc>
                <a:spcPct val="130000"/>
              </a:lnSpc>
              <a:buNone/>
              <a:defRPr sz="1800">
                <a:solidFill>
                  <a:srgbClr val="404040"/>
                </a:solidFill>
                <a:latin typeface="Helvetica"/>
                <a:cs typeface="Helvetica"/>
              </a:defRPr>
            </a:lvl1pPr>
            <a:lvl2pPr marL="742871" indent="-285719">
              <a:lnSpc>
                <a:spcPct val="130000"/>
              </a:lnSpc>
              <a:buFont typeface="Arial"/>
              <a:buChar char="•"/>
              <a:defRPr sz="1300">
                <a:solidFill>
                  <a:srgbClr val="404040"/>
                </a:solidFill>
                <a:latin typeface="Helvetica"/>
                <a:cs typeface="Helvetica"/>
              </a:defRPr>
            </a:lvl2pPr>
            <a:lvl3pPr>
              <a:defRPr sz="1500">
                <a:solidFill>
                  <a:srgbClr val="FFFFFF"/>
                </a:solidFill>
                <a:latin typeface="Helvetica"/>
                <a:cs typeface="Helvetica"/>
              </a:defRPr>
            </a:lvl3pPr>
            <a:lvl4pPr marL="1600029" indent="-228575">
              <a:buFont typeface="Arial"/>
              <a:buChar char="•"/>
              <a:defRPr sz="1200">
                <a:solidFill>
                  <a:srgbClr val="FFFFFF"/>
                </a:solidFill>
                <a:latin typeface="Helvetica"/>
                <a:cs typeface="Helvetica"/>
              </a:defRPr>
            </a:lvl4pPr>
            <a:lvl5pPr marL="2057180" indent="-228575">
              <a:buFont typeface="Arial"/>
              <a:buChar char="•"/>
              <a:defRPr sz="1000"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790223" y="2628895"/>
            <a:ext cx="7601184" cy="1295396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algn="just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ea typeface="ＭＳ Ｐゴシック" charset="0"/>
                <a:cs typeface="Helvetica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3648040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(Left) + Headline + Body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051778" y="1225550"/>
            <a:ext cx="3715925" cy="1295396"/>
          </a:xfrm>
          <a:prstGeom prst="rect">
            <a:avLst/>
          </a:prstGeom>
        </p:spPr>
        <p:txBody>
          <a:bodyPr vert="horz" lIns="91430" tIns="45715" rIns="91430" bIns="45715" anchor="b"/>
          <a:lstStyle>
            <a:lvl1pPr algn="l">
              <a:defRPr sz="2200" b="1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Headline or subject matter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51778" y="2592820"/>
            <a:ext cx="3715925" cy="1796301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marL="0" indent="0">
              <a:lnSpc>
                <a:spcPct val="130000"/>
              </a:lnSpc>
              <a:buNone/>
              <a:defRPr sz="1000" b="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 smtClean="0"/>
              <a:t>A short description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55600" y="162560"/>
            <a:ext cx="4445000" cy="5358086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>
              <a:buNone/>
              <a:defRPr sz="16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83456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(Top) + Headline + Body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83920" y="4338320"/>
            <a:ext cx="7386320" cy="599440"/>
          </a:xfrm>
          <a:prstGeom prst="rect">
            <a:avLst/>
          </a:prstGeom>
        </p:spPr>
        <p:txBody>
          <a:bodyPr vert="horz" lIns="91430" tIns="45715" rIns="91430" bIns="45715" anchor="b"/>
          <a:lstStyle>
            <a:lvl1pPr algn="ctr">
              <a:defRPr sz="2200" b="1" baseline="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Headline or subject matter here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351280" y="284480"/>
            <a:ext cx="6451600" cy="3962400"/>
          </a:xfrm>
          <a:prstGeom prst="rect">
            <a:avLst/>
          </a:prstGeom>
        </p:spPr>
        <p:txBody>
          <a:bodyPr vert="horz" lIns="91430" tIns="45715" rIns="91430" bIns="45715"/>
          <a:lstStyle>
            <a:lvl1pPr marL="0" indent="0">
              <a:buNone/>
              <a:defRPr sz="160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83920" y="4937761"/>
            <a:ext cx="7386320" cy="609601"/>
          </a:xfrm>
          <a:prstGeom prst="rect">
            <a:avLst/>
          </a:prstGeom>
        </p:spPr>
        <p:txBody>
          <a:bodyPr vert="horz" lIns="91430" tIns="45715" rIns="91430" bIns="45715" anchor="t"/>
          <a:lstStyle>
            <a:lvl1pPr marL="0" indent="0" algn="ctr">
              <a:buNone/>
              <a:defRPr sz="1000" b="0">
                <a:solidFill>
                  <a:srgbClr val="404040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US" dirty="0" smtClean="0"/>
              <a:t>A short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459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theme" Target="../theme/theme1.xml"/><Relationship Id="rId42" Type="http://schemas.openxmlformats.org/officeDocument/2006/relationships/image" Target="../media/image1.emf"/><Relationship Id="rId43" Type="http://schemas.openxmlformats.org/officeDocument/2006/relationships/image" Target="../media/image2.png"/><Relationship Id="rId44" Type="http://schemas.openxmlformats.org/officeDocument/2006/relationships/image" Target="../media/image3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5.xml"/><Relationship Id="rId6" Type="http://schemas.openxmlformats.org/officeDocument/2006/relationships/theme" Target="../theme/theme2.xml"/><Relationship Id="rId7" Type="http://schemas.openxmlformats.org/officeDocument/2006/relationships/image" Target="../media/image5.png"/><Relationship Id="rId8" Type="http://schemas.openxmlformats.org/officeDocument/2006/relationships/image" Target="../media/image6.jpeg"/><Relationship Id="rId1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3.xml"/><Relationship Id="rId29" Type="http://schemas.openxmlformats.org/officeDocument/2006/relationships/slideLayout" Target="../slideLayouts/slideLayout74.xml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30" Type="http://schemas.openxmlformats.org/officeDocument/2006/relationships/slideLayout" Target="../slideLayouts/slideLayout75.xml"/><Relationship Id="rId31" Type="http://schemas.openxmlformats.org/officeDocument/2006/relationships/slideLayout" Target="../slideLayouts/slideLayout76.xml"/><Relationship Id="rId32" Type="http://schemas.openxmlformats.org/officeDocument/2006/relationships/slideLayout" Target="../slideLayouts/slideLayout77.xml"/><Relationship Id="rId9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33" Type="http://schemas.openxmlformats.org/officeDocument/2006/relationships/slideLayout" Target="../slideLayouts/slideLayout78.xml"/><Relationship Id="rId34" Type="http://schemas.openxmlformats.org/officeDocument/2006/relationships/slideLayout" Target="../slideLayouts/slideLayout79.xml"/><Relationship Id="rId35" Type="http://schemas.openxmlformats.org/officeDocument/2006/relationships/slideLayout" Target="../slideLayouts/slideLayout80.xml"/><Relationship Id="rId36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64.xml"/><Relationship Id="rId37" Type="http://schemas.openxmlformats.org/officeDocument/2006/relationships/slideLayout" Target="../slideLayouts/slideLayout82.xml"/><Relationship Id="rId38" Type="http://schemas.openxmlformats.org/officeDocument/2006/relationships/slideLayout" Target="../slideLayouts/slideLayout83.xml"/><Relationship Id="rId39" Type="http://schemas.openxmlformats.org/officeDocument/2006/relationships/slideLayout" Target="../slideLayouts/slideLayout84.xml"/><Relationship Id="rId40" Type="http://schemas.openxmlformats.org/officeDocument/2006/relationships/slideLayout" Target="../slideLayouts/slideLayout85.xml"/><Relationship Id="rId41" Type="http://schemas.openxmlformats.org/officeDocument/2006/relationships/theme" Target="../theme/theme3.xml"/><Relationship Id="rId42" Type="http://schemas.openxmlformats.org/officeDocument/2006/relationships/image" Target="../media/image1.emf"/><Relationship Id="rId43" Type="http://schemas.openxmlformats.org/officeDocument/2006/relationships/image" Target="../media/image2.png"/><Relationship Id="rId44" Type="http://schemas.openxmlformats.org/officeDocument/2006/relationships/image" Target="../media/image3.emf"/></Relationships>
</file>

<file path=ppt/slideMasters/_rels/slideMaster4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105.xml"/><Relationship Id="rId21" Type="http://schemas.openxmlformats.org/officeDocument/2006/relationships/slideLayout" Target="../slideLayouts/slideLayout106.xml"/><Relationship Id="rId22" Type="http://schemas.openxmlformats.org/officeDocument/2006/relationships/slideLayout" Target="../slideLayouts/slideLayout107.xml"/><Relationship Id="rId23" Type="http://schemas.openxmlformats.org/officeDocument/2006/relationships/slideLayout" Target="../slideLayouts/slideLayout108.xml"/><Relationship Id="rId24" Type="http://schemas.openxmlformats.org/officeDocument/2006/relationships/slideLayout" Target="../slideLayouts/slideLayout109.xml"/><Relationship Id="rId25" Type="http://schemas.openxmlformats.org/officeDocument/2006/relationships/slideLayout" Target="../slideLayouts/slideLayout110.xml"/><Relationship Id="rId26" Type="http://schemas.openxmlformats.org/officeDocument/2006/relationships/slideLayout" Target="../slideLayouts/slideLayout111.xml"/><Relationship Id="rId27" Type="http://schemas.openxmlformats.org/officeDocument/2006/relationships/slideLayout" Target="../slideLayouts/slideLayout112.xml"/><Relationship Id="rId28" Type="http://schemas.openxmlformats.org/officeDocument/2006/relationships/slideLayout" Target="../slideLayouts/slideLayout113.xml"/><Relationship Id="rId29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86.xml"/><Relationship Id="rId2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9.xml"/><Relationship Id="rId5" Type="http://schemas.openxmlformats.org/officeDocument/2006/relationships/slideLayout" Target="../slideLayouts/slideLayout90.xml"/><Relationship Id="rId30" Type="http://schemas.openxmlformats.org/officeDocument/2006/relationships/slideLayout" Target="../slideLayouts/slideLayout115.xml"/><Relationship Id="rId31" Type="http://schemas.openxmlformats.org/officeDocument/2006/relationships/slideLayout" Target="../slideLayouts/slideLayout116.xml"/><Relationship Id="rId32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2.xml"/><Relationship Id="rId8" Type="http://schemas.openxmlformats.org/officeDocument/2006/relationships/slideLayout" Target="../slideLayouts/slideLayout93.xml"/><Relationship Id="rId33" Type="http://schemas.openxmlformats.org/officeDocument/2006/relationships/slideLayout" Target="../slideLayouts/slideLayout118.xml"/><Relationship Id="rId34" Type="http://schemas.openxmlformats.org/officeDocument/2006/relationships/slideLayout" Target="../slideLayouts/slideLayout119.xml"/><Relationship Id="rId35" Type="http://schemas.openxmlformats.org/officeDocument/2006/relationships/slideLayout" Target="../slideLayouts/slideLayout120.xml"/><Relationship Id="rId36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98.xml"/><Relationship Id="rId14" Type="http://schemas.openxmlformats.org/officeDocument/2006/relationships/slideLayout" Target="../slideLayouts/slideLayout99.xml"/><Relationship Id="rId15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101.xml"/><Relationship Id="rId17" Type="http://schemas.openxmlformats.org/officeDocument/2006/relationships/slideLayout" Target="../slideLayouts/slideLayout102.xml"/><Relationship Id="rId18" Type="http://schemas.openxmlformats.org/officeDocument/2006/relationships/slideLayout" Target="../slideLayouts/slideLayout103.xml"/><Relationship Id="rId19" Type="http://schemas.openxmlformats.org/officeDocument/2006/relationships/slideLayout" Target="../slideLayouts/slideLayout104.xml"/><Relationship Id="rId37" Type="http://schemas.openxmlformats.org/officeDocument/2006/relationships/slideLayout" Target="../slideLayouts/slideLayout122.xml"/><Relationship Id="rId38" Type="http://schemas.openxmlformats.org/officeDocument/2006/relationships/slideLayout" Target="../slideLayouts/slideLayout123.xml"/><Relationship Id="rId39" Type="http://schemas.openxmlformats.org/officeDocument/2006/relationships/slideLayout" Target="../slideLayouts/slideLayout124.xml"/><Relationship Id="rId40" Type="http://schemas.openxmlformats.org/officeDocument/2006/relationships/slideLayout" Target="../slideLayouts/slideLayout125.xml"/><Relationship Id="rId41" Type="http://schemas.openxmlformats.org/officeDocument/2006/relationships/theme" Target="../theme/theme4.xml"/><Relationship Id="rId42" Type="http://schemas.openxmlformats.org/officeDocument/2006/relationships/image" Target="../media/image1.emf"/><Relationship Id="rId43" Type="http://schemas.openxmlformats.org/officeDocument/2006/relationships/image" Target="../media/image3.emf"/></Relationships>
</file>

<file path=ppt/slideMasters/_rels/slideMaster5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145.xml"/><Relationship Id="rId21" Type="http://schemas.openxmlformats.org/officeDocument/2006/relationships/slideLayout" Target="../slideLayouts/slideLayout146.xml"/><Relationship Id="rId22" Type="http://schemas.openxmlformats.org/officeDocument/2006/relationships/slideLayout" Target="../slideLayouts/slideLayout147.xml"/><Relationship Id="rId23" Type="http://schemas.openxmlformats.org/officeDocument/2006/relationships/slideLayout" Target="../slideLayouts/slideLayout148.xml"/><Relationship Id="rId24" Type="http://schemas.openxmlformats.org/officeDocument/2006/relationships/slideLayout" Target="../slideLayouts/slideLayout149.xml"/><Relationship Id="rId25" Type="http://schemas.openxmlformats.org/officeDocument/2006/relationships/slideLayout" Target="../slideLayouts/slideLayout150.xml"/><Relationship Id="rId26" Type="http://schemas.openxmlformats.org/officeDocument/2006/relationships/slideLayout" Target="../slideLayouts/slideLayout151.xml"/><Relationship Id="rId27" Type="http://schemas.openxmlformats.org/officeDocument/2006/relationships/slideLayout" Target="../slideLayouts/slideLayout152.xml"/><Relationship Id="rId28" Type="http://schemas.openxmlformats.org/officeDocument/2006/relationships/slideLayout" Target="../slideLayouts/slideLayout153.xml"/><Relationship Id="rId29" Type="http://schemas.openxmlformats.org/officeDocument/2006/relationships/slideLayout" Target="../slideLayouts/slideLayout154.xml"/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30.xml"/><Relationship Id="rId30" Type="http://schemas.openxmlformats.org/officeDocument/2006/relationships/slideLayout" Target="../slideLayouts/slideLayout155.xml"/><Relationship Id="rId31" Type="http://schemas.openxmlformats.org/officeDocument/2006/relationships/slideLayout" Target="../slideLayouts/slideLayout156.xml"/><Relationship Id="rId32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1.xml"/><Relationship Id="rId7" Type="http://schemas.openxmlformats.org/officeDocument/2006/relationships/slideLayout" Target="../slideLayouts/slideLayout132.xml"/><Relationship Id="rId8" Type="http://schemas.openxmlformats.org/officeDocument/2006/relationships/slideLayout" Target="../slideLayouts/slideLayout133.xml"/><Relationship Id="rId33" Type="http://schemas.openxmlformats.org/officeDocument/2006/relationships/slideLayout" Target="../slideLayouts/slideLayout158.xml"/><Relationship Id="rId34" Type="http://schemas.openxmlformats.org/officeDocument/2006/relationships/slideLayout" Target="../slideLayouts/slideLayout159.xml"/><Relationship Id="rId35" Type="http://schemas.openxmlformats.org/officeDocument/2006/relationships/slideLayout" Target="../slideLayouts/slideLayout160.xml"/><Relationship Id="rId36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35.xml"/><Relationship Id="rId11" Type="http://schemas.openxmlformats.org/officeDocument/2006/relationships/slideLayout" Target="../slideLayouts/slideLayout136.xml"/><Relationship Id="rId12" Type="http://schemas.openxmlformats.org/officeDocument/2006/relationships/slideLayout" Target="../slideLayouts/slideLayout137.xml"/><Relationship Id="rId13" Type="http://schemas.openxmlformats.org/officeDocument/2006/relationships/slideLayout" Target="../slideLayouts/slideLayout138.xml"/><Relationship Id="rId14" Type="http://schemas.openxmlformats.org/officeDocument/2006/relationships/slideLayout" Target="../slideLayouts/slideLayout139.xml"/><Relationship Id="rId15" Type="http://schemas.openxmlformats.org/officeDocument/2006/relationships/slideLayout" Target="../slideLayouts/slideLayout140.xml"/><Relationship Id="rId16" Type="http://schemas.openxmlformats.org/officeDocument/2006/relationships/slideLayout" Target="../slideLayouts/slideLayout141.xml"/><Relationship Id="rId17" Type="http://schemas.openxmlformats.org/officeDocument/2006/relationships/slideLayout" Target="../slideLayouts/slideLayout142.xml"/><Relationship Id="rId18" Type="http://schemas.openxmlformats.org/officeDocument/2006/relationships/slideLayout" Target="../slideLayouts/slideLayout143.xml"/><Relationship Id="rId19" Type="http://schemas.openxmlformats.org/officeDocument/2006/relationships/slideLayout" Target="../slideLayouts/slideLayout144.xml"/><Relationship Id="rId37" Type="http://schemas.openxmlformats.org/officeDocument/2006/relationships/slideLayout" Target="../slideLayouts/slideLayout162.xml"/><Relationship Id="rId38" Type="http://schemas.openxmlformats.org/officeDocument/2006/relationships/slideLayout" Target="../slideLayouts/slideLayout163.xml"/><Relationship Id="rId39" Type="http://schemas.openxmlformats.org/officeDocument/2006/relationships/slideLayout" Target="../slideLayouts/slideLayout164.xml"/><Relationship Id="rId40" Type="http://schemas.openxmlformats.org/officeDocument/2006/relationships/slideLayout" Target="../slideLayouts/slideLayout165.xml"/><Relationship Id="rId41" Type="http://schemas.openxmlformats.org/officeDocument/2006/relationships/slideLayout" Target="../slideLayouts/slideLayout166.xml"/><Relationship Id="rId42" Type="http://schemas.openxmlformats.org/officeDocument/2006/relationships/slideLayout" Target="../slideLayouts/slideLayout167.xml"/><Relationship Id="rId43" Type="http://schemas.openxmlformats.org/officeDocument/2006/relationships/theme" Target="../theme/theme5.xml"/><Relationship Id="rId44" Type="http://schemas.openxmlformats.org/officeDocument/2006/relationships/image" Target="../media/image1.emf"/><Relationship Id="rId45" Type="http://schemas.openxmlformats.org/officeDocument/2006/relationships/image" Target="../media/image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flipV="1">
            <a:off x="0" y="5668964"/>
            <a:ext cx="9144000" cy="46037"/>
          </a:xfrm>
          <a:prstGeom prst="rect">
            <a:avLst/>
          </a:prstGeom>
          <a:solidFill>
            <a:srgbClr val="EE31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457120"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6472" y="5201920"/>
            <a:ext cx="270397" cy="3251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0" y="-17465"/>
            <a:ext cx="9144000" cy="56943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6471" y="5201920"/>
            <a:ext cx="270397" cy="32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39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94" r:id="rId40"/>
  </p:sldLayoutIdLst>
  <p:txStyles>
    <p:titleStyle>
      <a:lvl1pPr algn="ctr" defTabSz="45712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40" indent="-342840" algn="l" defTabSz="4571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20" indent="-285700" algn="l" defTabSz="45712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00" indent="-228560" algn="l" defTabSz="45712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20" indent="-228560" algn="l" defTabSz="45712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40" indent="-228560" algn="l" defTabSz="45712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60" indent="-228560" algn="l" defTabSz="45712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81" indent="-228560" algn="l" defTabSz="45712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01" indent="-228560" algn="l" defTabSz="45712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21" indent="-228560" algn="l" defTabSz="45712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0" algn="l" defTabSz="4571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algn="l" defTabSz="4571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1" algn="l" defTabSz="4571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81" algn="l" defTabSz="4571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01" algn="l" defTabSz="4571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21" algn="l" defTabSz="4571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41" algn="l" defTabSz="4571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1" algn="l" defTabSz="4571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92" y="73978"/>
            <a:ext cx="693174" cy="108992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521355"/>
            <a:ext cx="7886700" cy="3626115"/>
          </a:xfrm>
          <a:prstGeom prst="rect">
            <a:avLst/>
          </a:prstGeom>
        </p:spPr>
        <p:txBody>
          <a:bodyPr vert="horz" lIns="71324" tIns="35662" rIns="71324" bIns="35662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1" name="Picture 2" descr="http://loreal-dam-front-resources-corp-en-cdn.brainsonic.com/ressources/file/83028-3113-2115b-picture_client_format_0-logo-l-oreal.html"/>
          <p:cNvPicPr>
            <a:picLocks noChangeAspect="1" noChangeArrowheads="1"/>
          </p:cNvPicPr>
          <p:nvPr userDrawn="1"/>
        </p:nvPicPr>
        <p:blipFill rotWithShape="1">
          <a:blip r:embed="rId8" cstate="email">
            <a:clrChange>
              <a:clrFrom>
                <a:srgbClr val="F7F7F9"/>
              </a:clrFrom>
              <a:clrTo>
                <a:srgbClr val="F7F7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72718" y="243310"/>
            <a:ext cx="1671282" cy="42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600951" y="5335270"/>
            <a:ext cx="914400" cy="210528"/>
          </a:xfrm>
          <a:prstGeom prst="rect">
            <a:avLst/>
          </a:prstGeom>
          <a:noFill/>
        </p:spPr>
        <p:txBody>
          <a:bodyPr wrap="square" lIns="71324" tIns="35662" rIns="71324" bIns="35662" rtlCol="0">
            <a:spAutoFit/>
          </a:bodyPr>
          <a:lstStyle>
            <a:lvl1pPr algn="r">
              <a:defRPr kumimoji="0" lang="en-US" sz="900" b="0" i="0" u="none" strike="noStrike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ucida Grande"/>
              </a:defRPr>
            </a:lvl1pPr>
          </a:lstStyle>
          <a:p>
            <a:fld id="{59DD4622-78E5-4F97-9261-E4ADFA098AE8}" type="slidenum">
              <a:rPr lang="en-GB"/>
              <a:pPr/>
              <a:t>‹#›</a:t>
            </a:fld>
            <a:endParaRPr lang="en-GB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038600" y="5335270"/>
            <a:ext cx="1066800" cy="210528"/>
          </a:xfrm>
          <a:prstGeom prst="rect">
            <a:avLst/>
          </a:prstGeom>
          <a:noFill/>
        </p:spPr>
        <p:txBody>
          <a:bodyPr wrap="square" lIns="71324" tIns="35662" rIns="71324" bIns="35662" rtlCol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prstClr val="black">
                    <a:tint val="75000"/>
                  </a:prstClr>
                </a:solidFill>
              </a:rPr>
              <a:t>- Confidential -</a:t>
            </a:r>
          </a:p>
        </p:txBody>
      </p:sp>
    </p:spTree>
    <p:extLst>
      <p:ext uri="{BB962C8B-B14F-4D97-AF65-F5344CB8AC3E}">
        <p14:creationId xmlns:p14="http://schemas.microsoft.com/office/powerpoint/2010/main" val="3898087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713034" rtl="0" eaLnBrk="1" latinLnBrk="0" hangingPunct="1">
        <a:lnSpc>
          <a:spcPct val="90000"/>
        </a:lnSpc>
        <a:spcBef>
          <a:spcPct val="0"/>
        </a:spcBef>
        <a:buNone/>
        <a:defRPr lang="en-US" sz="1900" b="1" kern="1200">
          <a:solidFill>
            <a:schemeClr val="tx1"/>
          </a:solidFill>
          <a:latin typeface="Lucida Grande"/>
          <a:ea typeface="+mj-ea"/>
          <a:cs typeface="+mj-cs"/>
        </a:defRPr>
      </a:lvl1pPr>
    </p:titleStyle>
    <p:bodyStyle>
      <a:lvl1pPr marL="178258" indent="-178258" algn="l" defTabSz="713034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34775" indent="-178258" algn="l" defTabSz="713034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891292" indent="-178258" algn="l" defTabSz="713034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7809" indent="-178258" algn="l" defTabSz="713034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04325" indent="-178258" algn="l" defTabSz="713034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960841" indent="-178258" algn="l" defTabSz="713034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317357" indent="-178258" algn="l" defTabSz="713034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673875" indent="-178258" algn="l" defTabSz="713034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030391" indent="-178258" algn="l" defTabSz="713034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303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517" algn="l" defTabSz="71303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3034" algn="l" defTabSz="71303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69551" algn="l" defTabSz="71303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067" algn="l" defTabSz="71303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2582" algn="l" defTabSz="71303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39099" algn="l" defTabSz="71303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95617" algn="l" defTabSz="71303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52133" algn="l" defTabSz="71303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V="1">
            <a:off x="0" y="5668964"/>
            <a:ext cx="9144000" cy="46037"/>
          </a:xfrm>
          <a:prstGeom prst="rect">
            <a:avLst/>
          </a:prstGeom>
          <a:solidFill>
            <a:srgbClr val="EE31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6471" y="5201920"/>
            <a:ext cx="270397" cy="3251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0" y="-17465"/>
            <a:ext cx="9144000" cy="56943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6470" y="5201920"/>
            <a:ext cx="270397" cy="32512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 flipV="1">
            <a:off x="0" y="5668964"/>
            <a:ext cx="9144000" cy="46037"/>
          </a:xfrm>
          <a:prstGeom prst="rect">
            <a:avLst/>
          </a:prstGeom>
          <a:solidFill>
            <a:srgbClr val="EE31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457120"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6472" y="5201920"/>
            <a:ext cx="270397" cy="325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0" y="-17465"/>
            <a:ext cx="9144000" cy="56943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6471" y="5201920"/>
            <a:ext cx="270397" cy="32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49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729" r:id="rId19"/>
    <p:sldLayoutId id="2147483730" r:id="rId20"/>
    <p:sldLayoutId id="2147483731" r:id="rId21"/>
    <p:sldLayoutId id="2147483732" r:id="rId22"/>
    <p:sldLayoutId id="2147483733" r:id="rId23"/>
    <p:sldLayoutId id="2147483734" r:id="rId24"/>
    <p:sldLayoutId id="2147483735" r:id="rId25"/>
    <p:sldLayoutId id="2147483736" r:id="rId26"/>
    <p:sldLayoutId id="2147483737" r:id="rId27"/>
    <p:sldLayoutId id="2147483738" r:id="rId28"/>
    <p:sldLayoutId id="2147483739" r:id="rId29"/>
    <p:sldLayoutId id="2147483740" r:id="rId30"/>
    <p:sldLayoutId id="2147483741" r:id="rId31"/>
    <p:sldLayoutId id="2147483742" r:id="rId32"/>
    <p:sldLayoutId id="2147483743" r:id="rId33"/>
    <p:sldLayoutId id="2147483744" r:id="rId34"/>
    <p:sldLayoutId id="2147483745" r:id="rId35"/>
    <p:sldLayoutId id="2147483746" r:id="rId36"/>
    <p:sldLayoutId id="2147483747" r:id="rId37"/>
    <p:sldLayoutId id="2147483748" r:id="rId38"/>
    <p:sldLayoutId id="2147483749" r:id="rId39"/>
    <p:sldLayoutId id="2147483793" r:id="rId40"/>
  </p:sldLayoutIdLst>
  <p:txStyles>
    <p:titleStyle>
      <a:lvl1pPr algn="ctr" defTabSz="457151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3" indent="-342863" algn="l" defTabSz="457151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71" indent="-285719" algn="l" defTabSz="457151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78" indent="-228575" algn="l" defTabSz="457151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29" indent="-228575" algn="l" defTabSz="457151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80" indent="-228575" algn="l" defTabSz="457151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31" indent="-228575" algn="l" defTabSz="45715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83" indent="-228575" algn="l" defTabSz="45715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34" indent="-228575" algn="l" defTabSz="45715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85" indent="-228575" algn="l" defTabSz="45715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1" algn="l" defTabSz="4571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2" algn="l" defTabSz="4571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54" algn="l" defTabSz="4571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05" algn="l" defTabSz="4571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56" algn="l" defTabSz="4571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07" algn="l" defTabSz="4571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58" algn="l" defTabSz="4571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09" algn="l" defTabSz="4571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V="1">
            <a:off x="0" y="5668964"/>
            <a:ext cx="9144000" cy="46037"/>
          </a:xfrm>
          <a:prstGeom prst="rect">
            <a:avLst/>
          </a:prstGeom>
          <a:solidFill>
            <a:srgbClr val="EE31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6471" y="5201920"/>
            <a:ext cx="270397" cy="3251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6470" y="5201920"/>
            <a:ext cx="270397" cy="32512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flipV="1">
            <a:off x="0" y="5668964"/>
            <a:ext cx="9144000" cy="46037"/>
          </a:xfrm>
          <a:prstGeom prst="rect">
            <a:avLst/>
          </a:prstGeom>
          <a:solidFill>
            <a:srgbClr val="EE31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6471" y="5201920"/>
            <a:ext cx="270397" cy="32512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9144000" cy="5676900"/>
          </a:xfrm>
          <a:prstGeom prst="rect">
            <a:avLst/>
          </a:prstGeom>
          <a:gradFill flip="none" rotWithShape="1">
            <a:gsLst>
              <a:gs pos="52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396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6470" y="5201920"/>
            <a:ext cx="270397" cy="32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49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68" r:id="rId18"/>
    <p:sldLayoutId id="2147483769" r:id="rId19"/>
    <p:sldLayoutId id="2147483770" r:id="rId20"/>
    <p:sldLayoutId id="2147483771" r:id="rId21"/>
    <p:sldLayoutId id="2147483772" r:id="rId22"/>
    <p:sldLayoutId id="2147483773" r:id="rId23"/>
    <p:sldLayoutId id="2147483774" r:id="rId24"/>
    <p:sldLayoutId id="2147483775" r:id="rId25"/>
    <p:sldLayoutId id="2147483776" r:id="rId26"/>
    <p:sldLayoutId id="2147483777" r:id="rId27"/>
    <p:sldLayoutId id="2147483778" r:id="rId28"/>
    <p:sldLayoutId id="2147483779" r:id="rId29"/>
    <p:sldLayoutId id="2147483780" r:id="rId30"/>
    <p:sldLayoutId id="2147483781" r:id="rId31"/>
    <p:sldLayoutId id="2147483782" r:id="rId32"/>
    <p:sldLayoutId id="2147483783" r:id="rId33"/>
    <p:sldLayoutId id="2147483784" r:id="rId34"/>
    <p:sldLayoutId id="2147483785" r:id="rId35"/>
    <p:sldLayoutId id="2147483786" r:id="rId36"/>
    <p:sldLayoutId id="2147483787" r:id="rId37"/>
    <p:sldLayoutId id="2147483788" r:id="rId38"/>
    <p:sldLayoutId id="2147483789" r:id="rId39"/>
    <p:sldLayoutId id="2147483797" r:id="rId40"/>
  </p:sldLayoutIdLst>
  <p:txStyles>
    <p:titleStyle>
      <a:lvl1pPr algn="ctr" defTabSz="457151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3" indent="-342863" algn="l" defTabSz="457151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71" indent="-285719" algn="l" defTabSz="457151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78" indent="-228575" algn="l" defTabSz="457151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29" indent="-228575" algn="l" defTabSz="457151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80" indent="-228575" algn="l" defTabSz="457151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31" indent="-228575" algn="l" defTabSz="45715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83" indent="-228575" algn="l" defTabSz="45715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34" indent="-228575" algn="l" defTabSz="45715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85" indent="-228575" algn="l" defTabSz="45715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1" algn="l" defTabSz="4571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2" algn="l" defTabSz="4571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54" algn="l" defTabSz="4571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05" algn="l" defTabSz="4571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56" algn="l" defTabSz="4571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07" algn="l" defTabSz="4571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58" algn="l" defTabSz="4571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09" algn="l" defTabSz="4571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V="1">
            <a:off x="0" y="5668964"/>
            <a:ext cx="9144000" cy="46037"/>
          </a:xfrm>
          <a:prstGeom prst="rect">
            <a:avLst/>
          </a:prstGeom>
          <a:solidFill>
            <a:srgbClr val="EE31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>
              <a:defRPr/>
            </a:pPr>
            <a:r>
              <a:rPr lang="en-US" dirty="0">
                <a:solidFill>
                  <a:prstClr val="white"/>
                </a:solidFill>
                <a:latin typeface="Arial"/>
              </a:rPr>
              <a:t>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6471" y="5201920"/>
            <a:ext cx="270397" cy="3251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6470" y="5201920"/>
            <a:ext cx="270397" cy="32512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flipV="1">
            <a:off x="0" y="5668964"/>
            <a:ext cx="9144000" cy="46037"/>
          </a:xfrm>
          <a:prstGeom prst="rect">
            <a:avLst/>
          </a:prstGeom>
          <a:solidFill>
            <a:srgbClr val="EE31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>
              <a:defRPr/>
            </a:pPr>
            <a:r>
              <a:rPr lang="en-US" dirty="0">
                <a:solidFill>
                  <a:prstClr val="white"/>
                </a:solidFill>
                <a:latin typeface="Arial"/>
              </a:rPr>
              <a:t>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6471" y="5201920"/>
            <a:ext cx="270397" cy="32512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9144000" cy="5676900"/>
          </a:xfrm>
          <a:prstGeom prst="rect">
            <a:avLst/>
          </a:prstGeom>
          <a:gradFill flip="none" rotWithShape="1">
            <a:gsLst>
              <a:gs pos="52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396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6470" y="5201920"/>
            <a:ext cx="270397" cy="32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306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  <p:sldLayoutId id="2147483816" r:id="rId18"/>
    <p:sldLayoutId id="2147483817" r:id="rId19"/>
    <p:sldLayoutId id="2147483818" r:id="rId20"/>
    <p:sldLayoutId id="2147483819" r:id="rId21"/>
    <p:sldLayoutId id="2147483820" r:id="rId22"/>
    <p:sldLayoutId id="2147483821" r:id="rId23"/>
    <p:sldLayoutId id="2147483822" r:id="rId24"/>
    <p:sldLayoutId id="2147483823" r:id="rId25"/>
    <p:sldLayoutId id="2147483824" r:id="rId26"/>
    <p:sldLayoutId id="2147483825" r:id="rId27"/>
    <p:sldLayoutId id="2147483826" r:id="rId28"/>
    <p:sldLayoutId id="2147483827" r:id="rId29"/>
    <p:sldLayoutId id="2147483828" r:id="rId30"/>
    <p:sldLayoutId id="2147483829" r:id="rId31"/>
    <p:sldLayoutId id="2147483830" r:id="rId32"/>
    <p:sldLayoutId id="2147483831" r:id="rId33"/>
    <p:sldLayoutId id="2147483832" r:id="rId34"/>
    <p:sldLayoutId id="2147483833" r:id="rId35"/>
    <p:sldLayoutId id="2147483834" r:id="rId36"/>
    <p:sldLayoutId id="2147483835" r:id="rId37"/>
    <p:sldLayoutId id="2147483836" r:id="rId38"/>
    <p:sldLayoutId id="2147483837" r:id="rId39"/>
    <p:sldLayoutId id="2147483838" r:id="rId40"/>
    <p:sldLayoutId id="2147483839" r:id="rId41"/>
    <p:sldLayoutId id="2147483840" r:id="rId42"/>
  </p:sldLayoutIdLst>
  <p:txStyles>
    <p:titleStyle>
      <a:lvl1pPr algn="ctr" defTabSz="457151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3" indent="-342863" algn="l" defTabSz="457151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71" indent="-285719" algn="l" defTabSz="457151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78" indent="-228575" algn="l" defTabSz="457151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29" indent="-228575" algn="l" defTabSz="457151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80" indent="-228575" algn="l" defTabSz="457151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31" indent="-228575" algn="l" defTabSz="45715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83" indent="-228575" algn="l" defTabSz="45715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34" indent="-228575" algn="l" defTabSz="45715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85" indent="-228575" algn="l" defTabSz="45715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1" algn="l" defTabSz="4571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2" algn="l" defTabSz="4571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54" algn="l" defTabSz="4571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05" algn="l" defTabSz="4571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56" algn="l" defTabSz="4571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07" algn="l" defTabSz="4571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58" algn="l" defTabSz="4571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09" algn="l" defTabSz="4571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125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jpeg"/><Relationship Id="rId12" Type="http://schemas.openxmlformats.org/officeDocument/2006/relationships/image" Target="../media/image21.jpeg"/><Relationship Id="rId13" Type="http://schemas.openxmlformats.org/officeDocument/2006/relationships/image" Target="../media/image22.jpeg"/><Relationship Id="rId14" Type="http://schemas.openxmlformats.org/officeDocument/2006/relationships/image" Target="../media/image23.jpeg"/><Relationship Id="rId15" Type="http://schemas.openxmlformats.org/officeDocument/2006/relationships/image" Target="../media/image24.jpeg"/><Relationship Id="rId16" Type="http://schemas.openxmlformats.org/officeDocument/2006/relationships/image" Target="../media/image25.jpeg"/><Relationship Id="rId17" Type="http://schemas.openxmlformats.org/officeDocument/2006/relationships/image" Target="../media/image26.jpeg"/><Relationship Id="rId18" Type="http://schemas.openxmlformats.org/officeDocument/2006/relationships/image" Target="../media/image27.jpeg"/><Relationship Id="rId1" Type="http://schemas.openxmlformats.org/officeDocument/2006/relationships/slideLayout" Target="../slideLayouts/slideLayout12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3.jpeg"/><Relationship Id="rId5" Type="http://schemas.openxmlformats.org/officeDocument/2006/relationships/image" Target="../media/image14.jpeg"/><Relationship Id="rId6" Type="http://schemas.openxmlformats.org/officeDocument/2006/relationships/image" Target="../media/image15.jpeg"/><Relationship Id="rId7" Type="http://schemas.openxmlformats.org/officeDocument/2006/relationships/image" Target="../media/image16.jpeg"/><Relationship Id="rId8" Type="http://schemas.openxmlformats.org/officeDocument/2006/relationships/image" Target="../media/image17.jpeg"/><Relationship Id="rId9" Type="http://schemas.openxmlformats.org/officeDocument/2006/relationships/image" Target="../media/image18.jpeg"/><Relationship Id="rId10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jpeg"/><Relationship Id="rId5" Type="http://schemas.openxmlformats.org/officeDocument/2006/relationships/image" Target="../media/image30.jpeg"/><Relationship Id="rId6" Type="http://schemas.openxmlformats.org/officeDocument/2006/relationships/image" Target="../media/image31.jpe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125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data:image/jpeg;base64,/9j/4AAQSkZJRgABAQAAAQABAAD/2wCEAAkGBxQSEhMUEhQUFhUXFxcWGRUXFRcVFBcXFRoYFhUVFhcYHCggGholHBQXITEhJSkrLi4uFx8zODMsNygtLisBCgoKDg0OGxAQGywkHyQsLCwsLCwsLCwsLCwsLywsLCwsLCwsLCwsLCwsLCwsLCwsLCwsLCwsLCwsLCwsLCwsLP/AABEIAGQBTAMBEQACEQEDEQH/xAAcAAABBQEBAQAAAAAAAAAAAAAAAwQFBgcCAQj/xABLEAABAwIEAgYFBwoEAwkAAAABAAIDBBEFEiExBkEHEyJRcbEyYXKBkRQjUnOhssEVJDM0NUJDksPRU2JjkyWCsxZUoqPS0+Hw8f/EABkBAQADAQEAAAAAAAAAAAAAAAABAwQCBf/EAC0RAAICAQQBAwMCBwEAAAAAAAABAgMRBBIhMTITIkEzUXEUgQUjNEJhsfCR/9oADAMBAAIRAxEAPwDbJN0BygBACAEAIAQAgBACAEAIAQAgBACAEAIAQAgBACAEAIAQAgBACAEAIAQAgBACAEAIAQAgBACAEApGgOZN0BygBACAEAIAQAgBACAEAIAQBZACAEAIAQAgCyAEAIAQAgBACAEBCcO4w6odLmAAYQBb37/BbNVp40qOPkpqsc85DEsYdHUxQhos+1yd+e3wSnTxnTKx/AnY1NRJtYy4EAIAQAgBACAEAIAQAgBAKRoDmTdAQnF9G6WklEbnNeBmaWktN262uFbRJRmsnFizHgrtHxMRhPWZryAdSDfUu2B+Gq0Sp/n4+OytWfy8nXD/ABEW4bK6QnrYAWHMe1c6Nvfn/ZRbTm5Y6YhP2c/A84Lw2Q0Lute8vnDnXLnXaCLNsb6d+i5vmvU4XR1XF7efkYcD4y6KCqZO4l1OXO7RJJFtBc67g/Fd6itSlFx+TmqWE0/gOj7iBzzUNqCb6ztzfQO4F+Qt9qampLDj+BVPOci3AOeodU1Mjn5XuLGNLjYDc2F7DcKNTiCUETVzmQlwZVup6mrppnucGXe0vcXHK3uJPdZTfFThGcURW8NxYlwdxK6WsmEhOSYl0Vzp2NLN9ym+lRrWPjsVzzJjnhid9ViFTPmd1UfYa3Mcl9tr2281zclCpR+WTB7ptl3WMuKF0pTPaaURvcwuc4dlxb9G17HVbdGl7soouzxgb45w7U0kTqmKsle5nacHE2tzsL2XVd0LHscURKEorcmWvAMVNTRtlOji1wNvpAa2Wa2vZZtLYS3RyUPhTD6isE7TVSxxtedQ4lxdyAJOgW2+cK8PaslFcXLPJcq2pOH0BOYyPY2wc65LnONrknlr9iyRSus+xe3sgVzDeH6mriFTJVyskcC5jWkhtgTa9ir53QhLYorBUoSktzZM8AY7JO2SKfWSI2zd4219eiq1NSi1KPTO6pN8MrWD4fLWVdXH8pmja1xPZc4n0iABc6LROca4Re1MqjFyk1ke0NRUYdXR08kzpYZdi4kkX5663B0XElC6tzSw0dJyhLD6LBxjnjMM7HOAa4BwBIBG4uNu9daHbNSra7I1GY4khLizF3AQtiJubSm30Rrrbl/ZdaLTp7nP8EX2NYS/J1xNiRfBA2IkOmLdQbG3PUevRRpKVGyTn/aLp5ikvkmKuDJTFpkyWZbrCdQe+6ywluu3bc89FzWIYyUeprWwnNBVSveDs4HKe+1zZexGt2cWVpIxOSjzGTyaBh1T1sUb/pNB+K8O2Gybj9mb4S3RTK3wN6VT7Q83L0P4j1D8GfTf3Bjn7QpvAeZTTf0syLfqxLYV5ZrC6DBVMUrpaipNNC7I1vpOG+m/mvTpqrqp9aay30ZZylOeyLwPcMwSWCUETveyxzNdqb8raqq7Uwsg04JP4wdwplGXfA34kxGV00dNCcpdq53PXkrNJTBVu2fODm6ctyhEY4nRzUIbKyd8guA5rtR9pOitpsr1LcJRS+2DicZVe5PJM49VZqJ0jSW5mtOhsRe3MLJpq9uoUX8MutlmvKIMYfPJTCoNQ8ODbtaCQMo77HdbfWqhd6SgsFGycob9x1Q0c9XAZXVD2loIa1ug7P0rFRZZVp7NiguexGM7I7myX4NxB80J6w3LHZb8yLc1l19Ma7Pb8l2nm5R5J9YS8EApGgOX7oDkoDL6Hh535SdT/wABj+vy8ra5R9tvcvRlavS3fPRmUPfj47FeNMFf8tY2O4jqnNzAbZmG5+xRRYvTy+4iyL3fk0iCNrGtaNAAAPdosDeXk0pGbcYYG817WREhtVYOtt2T2/sF1vosXpZf9pmsi9+F8jrpFwgxsilg0s3qHAc2O0b5ke8LnS2ZbUvyTdHCyi4cPYeKenii+i0X8TqVltnvm2XQjhYKb0jYY8Twyw3BlHUOt69vsutelmtrjL45KbYvKaHPF+AdTRRPh0fTDcblpFnn7brmi3dY1L5JshiPHwTfAuG9RSRg+k/5x3fd2tvgqdRPdYzuqOInOCcWMqaiSBsb2ll+0djY21HL3pZQ4RUsiNik8Ff6V32NIe5zj8Mqv0azuK7/AIOOIuNY6mB1PTskdJIMhGW2W+h05qatM4S3yfCE7VJYRYuHKB1NRNjcO1lcXeouF7LPdNTsyi2EdscFf6M5bR1P1v4K7Wdx/BXR8kxxZTGoppI2+loW+stN7KiiahNNllkd0cFewfjVlPTthlY8SsBaG29Le3gtM9M5z3RfDKo3KMcPskejmhewSzyAtMrrhp3tvc/FcaqaeIr4OqYvlsgsA4gjo62rdKHZXOIu0XsQ47q+yqVlcUiuM1GTyPYpXYniEUscbmwxfvuG9td+8nkuGlTU4t8snPqTTXRf8XpOuhkYeY08RqPtCyUWenYpF1kd0WiucHUBeJJJdez1Ivya3snysvQ19qi1GH5M+nhnLf4EMAwxwrHNfctgvl7u1q37113qb06Mx7kRVW/Uw/gk+OoXugblBIDgXAd3/wCrP/DpRVjz9uCzUpuPBCYnisMlN1UERzADMcno23N1sqoshdvslx+SmdkXDbFFp4YkDqSGx2aAfEbrzNYmr5Z+5ppea0QfBUobLURm4de9rdxN/Ddbf4hHMISXRTpn7pI84llyVtO87C2vvP8AdNIt2nnFdi54tiywYjiQijMhBIHIb6rzqqnZNQyaZz2xyIYXiwnZnDS3W1j/AHXV9LpntbyRXNTWSvVcjqWrdPlLmPvcjle1/JehXt1GnVaeGjNLNdm7HDJei4mZLI1kbHEG93EWAWWzRSrg5Ta/BdG9SliKGXELHxVEdSGlzRo4Dl/9Cv0ko2VOlvDK7k4zUxDHMaFY1sNO1xJcC4kber/59St0+menbssZxbb6i2xJjH4OroCz6LGj3i11k009+p3fdl1q21YOKI/8OH1R/FTZ/V/uRH6P7HnBp/Mz4vU67+o/8FH0xDgD9FL7f4Lv+J+cfwc6Xxf5LUF5hqAoBSNAcyboDhAeWF78+/mgwFh3bfYpGAd4KAFhp6tkB65oO+qA9QHhaDugPXaix+CAEAmWgahoud7AXU5BUekDB5qh1MYWFwY4l2oFrlvf4FatNZGClllNsXJrBa+raNQ1oPeAAVmbZeNqiWy5BFzS2vlAHgFOSBk6qPcVACOYE3LRfwCnLGCSpqhQCA4TwmWOqqnyssx98pNiDdxOy13WxlCKi+UU1wak2y7ssBYAeAFllLxVqgg9AsgCyA9KA4awcmge4KdzfyMIGNsLeSZyEhJxGpFvgmWBpPIO4FMsDSaf1IBs6pt6kyDj5ZyRcAWgqANrI232MYH8U10A6hsNgB7kbbGBa4cO8JklnYaLbCyZZGAa0AaC3usjbYwetaBsAPDRG2+weqACAUj2QFK4t6SaWgqDBM2UvDWu7Lbizttb+pdRg2cuWCEPTRQfRn/kH9116bG9Ejw90nUlbO2CJsoe69szbN01UODRKkmXLrVydHua/NQBVrkB1dCMHqAEB4gPUB4SgPC5SSN5JEBHVUiggofSNUubSktcQc7dQbFaNMk7OSjUtqvgy78oy/4j/wCYr0dkfsebvl9zqHEZcw+cfuP3imyP2JU5Z7Ntw2o7LfZHkvHfZ7C6JuCZQCRjdcetSSOGHSygHd1IAlBg9uoIAuQHD3KSRlUSaaICucT1JFNOQbHq3Wty0RdkPo+czjE/+NJ/OVpwjNlnn5Wn/wAaT+YphDLNC4a4yjjpomydY54Bud7696fppS5RP6mEeGT1Hx5AXNbaS5IA0HPRQ9LNLIWqg3gvFJUXWY0EnDMgHLZFJIvG/vQCoKgYPUIPEB6gFI0B869NUYdjQadnMp2nwcSD5q+vxK5rLKXXUDWNqSL/ADcrGN15Oz3v/KF2cY5LVwLTtgxlrGXytzWvqfRXE/E6j2bk2pVBaeVeKthjdI89ltr+82/FSuRkkY5rqCRYSoD3rFIOw9QD3MhB7mQk4c9SBF8qgDeWRARtXIhBQekV35sfbatOl+oZ9V9MzBekeYdRekPEIF2bJh0/Zb4DyXivs9pdE7STqCSUhmQD1kqkkUD1APRIgOmS39YQHWb1KQJSv0QEZVSKCClccYuyGnkDzq9pa1o3JP4KyuDk+DiyaiuTA1eUHoF9AhJYaTC5sg+ak5/uHkdeXrC2VyW1GK2L3sUo2FszA4EEPaCDoQbjddS8X+DiHkvybVSVC8Y9klIqqwueWqkDjDcQbLGx7dnC48CjWHhkReVlElHMh0LskQHbX96gCgcgORKL2QgXjQHzz0yftxns033lfX4nEu0VLFvRrvr4/wCou18HC7J7BZQ3GSSQBrqfZC4l4kx7NTkxFjTYvbsOY5i6pwyzKKj0p48BSNjY4EyPF7G9g3teYCsrXJxN8F64ZxTrqWCT6Ubb+IFiq3wztdEuKlQdHbalCBZk90JHAlUg6dIoAhJMgGsk6EDeSZAMKqVAUPj2rY6nID2k526AgrTpfqGfU81mc5h3hellHm4Z1E7UeKBJmowVBbHccmX+AuvGxmWD2M4jkr0XH8wNurZv61u/SR+5i/Vy+xqNBVZmtPeAfiFgawzenlEjFNsoAv16AbU2Kh08sI3jDCf+cX/sunHCTOVJOTRJNlXJ2dPf4qQITSKARNZKhBk/Sm674/YPmtum8ZGPU+UTNFydC1F+kj9tn3gj6Oo9m/RnsP8AGX78ahdIh9mO8S4i5ldUEAdmZx+BurvVe3BU6Vu3Gj8MYu6eBkjgATfQbaaLDJYeDbF5Q94hxPq6WV19SMo8XaLumO6aRXdLbBs66O8QzUjGndhLfxC71McWHOmlmtFlkxgMmhi5y5yNdgwXVGOC/JLsqFAFm1CkkUE/wUAWEiAdwuuEIPnrpk/bjPZpvvK+vxOJdoqWLejXfXx/1F2vg4XZLw5Pyk8vbdrXBzn58rWtAF7ixv4LqvOeCuzrksnSBUU0oaaWOwa1pc3NlIzNGV2UDtC2m+nvV9O5eTM921+JmGIPu63cub3mWDqhYjk1jouxS9GGE6xvLd+R1CxWLk2wfBcvlarOzplYgHkFWgH8VSgFTOhI1mqEIKV0hY3LBHG6F5aS4g+sWC06aEZyaZn1M5QimiC4K4kqJ6kMlkLm5XG2m4CtvphGGUinT3TnPDZdK9/Yf7J8liNx85ygXOnMrUZi/Yf0aCWNknyh4zNDrfJnm1+V76rjcWKJGY3wx8hliHWF+cE6xGO1j6zqrqHllGoWIl0z/NO9g/dWReX7ml+P7GeN3969g8ddm0YbP2GeyPJeNLtntR6RKR1K5JHDalAUngvF+txGsN/TBI8GOAH2LZfDFUTHTPNsjQ2zLGbCE48xWSChmkhdle3LYjW1zZdQWXyRJ8GVYXxhiTqiJs0kmTrGMddgA7RByk25gq1xjgqUpZNUrZ91QXGc9IVU0dkxtcXMs15JBZY3JA532WzTrMWZNQ/cjM1BItRfpI/bZ94IzqPZvrPQf4yffjULpEPsxLi79eqvrn+akll14OntSxjx81nn5F0OjjjOuuyOMHnmPu0HmVq0ceXIyayXCiOOjmtymWMnkHD3aHzU6yPTI0cu0e4tjX/GaYX0jGT3vFz+CzJexmpv3GltqlUWHbatAOIapAPYqhASlC67T4/gEBgPTJ+3GezTfeV9ficS7RUsW9Gu+vj/AKi7XwcLs9x0/nso5XGnLZW0eRTf4nlfN1jmXJFyxhsbG2x1V1qxAz0vMy4ngii/1/8Afg/usW5m/CK7NRspsRhjhLwy7D2ntcbm97lhsj5jyQvIf45jU7Z5A2RwAcbAHZa6aoOCbRjutmptJkJVcT1TXWEzlXZGKeEiyqUpRy2OMM47q4nXL87bi4cL6De3cqpRT+C6Mmvk2TCMZbPGyRh7Lhfw9R9azNYNCeSQfVqANJqtAUjpFlzRRe0fILXpPJmTWeKIXgA2qh7LvJaNV9Mo0vmaJVO7DvZPkvNPSPnybd3iVqMxtWCUDTTwnK30G/wQeXf1oVTfJYkVbjunDJoLADsnZgZz9t11fpvIo1HiSznfNn2D5LKvL9zS/H9jNsQlLXCxIXo3SafBgpimuRZnElUNBO8W9YWTajVuZYeCOIKiSrY2SZ7mkOu07baLicUkdwk2zRMXxLq4JX9zTbxOn4rmuO6aR1ZLbBsofAVTlrWH6Qc34i/4L0NSs1s8/TSxYjX46heWemV7pHmvh849n7wXcPI5n0Z5PKxsl8wsKmA/pZXaBjbmztD4nUK3GSrOC9vxeOQkMe1x1NgVU4SXLRapxfCZR+PX3cz2T5rVpvGRl1PlEoa5OhWi/SR+2z7wRnUezfmeg/xk+/GoXSIfZiXF369VfXP81JLHNDj7Y4OqyuvYi4ItquFH37iXLMcCLJcwB1969KLTWUebNNPDFI5LG4NvBSQspjRleXVTZTv1jT7gQB9gXnNcYPSTNS4nx6aIRNgsS8nTLmJPK3NRp6ozzuGotlDG0hDxHiABPVusNSeqNh4rR+nq/wCZm/UW/wDIs+GcUxmKN8zxG5w2d2b23Le8LHZU4ywjZXYpRyyYpOKaZxa1s8ZJNgAdSdhb4rjayzci64JLeM+0fILkkwzpk/bjPZpvvK+vxOJdoqeKC7a0Dczxf1F2vg4XYjxQ4trJbbgjyCmEmuUcTinwxlS1DjJHc6Z2+a7lZKSwziMIxeUbYa5v0mf7jP8A2lmwaDNuMau2IteLGwYdw4aX5ho8lbCO7hlc5beRjV1HWPc82u43sFvjHbFRPOnJyk5DNmFy1EjhCwvLQ29raZjlbv6zZZrn7jXQvYeVvD1TCwySROawWu4kW7Rc1vPvY74KnKLcMnOj7iLqJOpefm5Dp/ldt8CuLI55O4SxwaY6sVBcQGKcWQxPLHOu4b25epWRqclkrlYovBWeJOI4qhjQ0m4JOq1aeOxttmbUSc0kkK8DP/OAR9F3krNVzWV6ZYswaFUP7DvZPkvOR6Jgc27vErUZvk2nBYGGnhuY/Qbu6m7vWb/FVMsRV+O42iaDLl9E7GI8/wDTPmtGm8ijUeIpjNaYqcvABNgNf81h+KyxXvNMvEz2onLzcrVObkzNCCiuBJcHQ9wjEXU8olaASL6HbVRJZWDpPBccQxx09GwuABe43A2s0ldaaGLM/Yr1M/Zj7kdgMhjqIXEEdob6aHS4Wu1Zg0ZauJpmkY1xRDSBvWuN3bNaLut3n1LylFs9VyS7KpxTx1T1NM+KMPzOy2uLDQg7ruMGmcSmmiFx9/Yl7QPz0X8bP/Dbytr48ldX5Iqn4sW4TBM4A3IIHvIV+r8P3M2k+p+x7xu0h2U7gEHW+xVWm8JF2p84lUmkia6J0TXGzWl4ksQZB6VrfuLksBs/WVDX5WtzStOVos0XcNGjkE+AuzeGeg/xk+/GoXSIfZiXF369VfXP81JLIhDkunALZS93Usje7qJLiT0Qy7cxH+bZaeNiyZ+d7wdcfteyd2eKOJ2RnYjN26tFjfvKmMkq8pnLi3Yk1gpQNllNZp00pkkoC0XJLbAEtJNtrjUKdPwpHN/cSxYrSmCImWwDg9oHXSnM4ADJ4nku4vc+CuS2rn/ZmHGVQXOiHyd8Aa1wa1xcRYn93NtbbRRYvd3k7rft6I/hs2qoD/qN81XLosj2fUPDMwdG/Le3WHff0WLKaDH+lmifLjd2W7EdO91yB2Q7W19z6ldDxOJdlLxU9muI/wAeL+orF8HC7G/Fh/O5vEeQRdHMhGgo3Wjmu3L1zWZc3bv6V8o1tpupGDb/AJe/6B/3Kn/0KnBYZfxtUH8otfaxAjOpe61tbnOAT4K+rtFNj4Yvi1SDHIBOx95s+URZCbtF3g30HLL6lsiuejHJ8Pke9G36eo9mn/6wWTU+Rr03gTvSAP8Ah8vjB/1ahUR7Ln0Y+CrSovDeIXfJowDeQtF3d3L4qadPue59HN2o2rauyuMgike8SPe2Qlgjs3M0lxAObnoDfTdd3cS4FPMORfFuHeojL+tzWIFupezclu7tOSqTLWkTXAEd5RYgWY46m1/UO8q6/wCijPT9Zl9mk7DvZPkvPN5hs258StZmNmwadnURfPAdhunX045dxhJVbOysccvaZoMr83ZP8SN/P/TY23vV+n8im/xOeLoiymIJBuIzob7kaeKyw8zTLxIfhzhNtVF1jqyngOZzckh7XZF83pDQ3srXLBWopoj8RwURU8UwnieZHOb1TfTZlJGZ2uxt9qlPkhrCIhSck1TTXiY3k2/2m600Rws/cy3yy8fYUrMVeOrzOuWANYO4DUDwXc5KKf8Ak5rUpNf4ImurHzPL5HFzjufwHqWNLBtbyIs3HiECLbjrjklu5x+ei3fC4HsDWzGgnxGnekPJCfixrQVfVOzWvoR3LZbX6kcGGqz05ZOcXrutF7WsDzuq4U+nF8ls7fUkuCDpKR8rssbXPdYus0XNm6k+AWc04Ci/SR+2z7wR9Ex7N9Z6D/GT78ahdIh9mJcXfr1V9c/zUksiEOSQpK7IABmBta40uP7LRC2KWGUTqk5ZRxXVvWDck95NzoossUlhE11uLyxkqC4v2DzOJw8t9IEW0LtRtoNSuqce85uz7cE/jOJvkBknprF0waARM0XsA2RvL3K6EUuE/wDRTKTfLX+yn9I88jp2h8TmBocGuPWWeC65ID9RbZUySzwXxbwQFI18JiqCx2TP2XEWa4t1LQe9cPng7XHJ9AdEuNmqpJZCzLaoc2177RxG/wD4lnksPBdF5WTO+mT9uM9mm+8rYeJEu0VPFvRrvr4/6i7XwcLsQ4r/AFqXxHkEXRyyKY4ggjQjUHmLKSCV/wC1FZ/3qf8AnKjaidzGklZJNKHyvc92gzONzYbC67r8kV2PMWSC3GAaSVskTyY3uYSBfKbXsbi/v1WS5e420P2j7F8YnfSU0T5XuYeseWk3BcHCx+0/FUJLJofRALorJek9BvgttfijDb5sRiNqmM90kZ+Dh3LNd5M10eKJnGMQkkiq2vc5wEzQ0FziGi97AE95O6pXZexbgs/ON9k/ir7/AKKM1P1mXqU9h3gfJeebzF5tz71rMx9C8PYU000B6yXWNuzyBsqWy5LgpPSfSCOems57rtd6Ts3PktGmfuZn1K9pC8Sn82P/ACeYWaHmXy8Sqmib1Ak1zZsttLW+CvzyVnOJ0gicA25u0O1tfXwCIM7xOjbHkyknM3Mb2+ywUJhitIfm/itlXgYrfMjnvJNysrbbyzUkksI5UEnTNx4hCUWzHHdiXb9NF+60fwx3BIeSE/FkavQPNHFBSCUvDiQBG9+ne21t+SrteIl1Ucsr0Urmm7SQbWuDY2O4WM2ClF+kj9tn3gjJj2b6z0H+Mn341C6RD7MS4u/Xqr65/mpJZEIcj5mOTtMZD9YmGJmg0Y7QhRgsyMVJwCEF7wmqyw0YyMNnh1yDm9m4I0XVC5kc3viI5q64ulcC1pb1RIb2i0OGzxd3pDvWlLgzt8lKxirfI8dY9zrDTMb2vuqbklLgupeYjMyuIDbnKNQL6AncgKotN46Box+T5T31Lz/5cQ/BUWLkuh0f/9k="/>
          <p:cNvSpPr>
            <a:spLocks noChangeAspect="1" noChangeArrowheads="1"/>
          </p:cNvSpPr>
          <p:nvPr/>
        </p:nvSpPr>
        <p:spPr bwMode="auto">
          <a:xfrm>
            <a:off x="116712" y="-120385"/>
            <a:ext cx="228660" cy="25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1324" tIns="35662" rIns="71324" bIns="35662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9" name="Rectangle 3"/>
          <p:cNvSpPr txBox="1">
            <a:spLocks noChangeArrowheads="1"/>
          </p:cNvSpPr>
          <p:nvPr/>
        </p:nvSpPr>
        <p:spPr>
          <a:xfrm>
            <a:off x="76200" y="-43857"/>
            <a:ext cx="7980456" cy="481542"/>
          </a:xfrm>
          <a:prstGeom prst="rect">
            <a:avLst/>
          </a:prstGeom>
        </p:spPr>
        <p:txBody>
          <a:bodyPr vert="horz" lIns="50718" tIns="50718" rIns="50718" bIns="50718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506456"/>
            <a:r>
              <a:rPr lang="en-US" sz="2500" b="1" dirty="0">
                <a:latin typeface="Helvetica"/>
                <a:ea typeface="Avenir Next Regular" charset="0"/>
                <a:cs typeface="Helvetica"/>
                <a:sym typeface="Avenir Next Regular" charset="0"/>
              </a:rPr>
              <a:t>Put Into Practice</a:t>
            </a:r>
            <a:endParaRPr lang="en-US" sz="2500" b="1" dirty="0">
              <a:latin typeface="Helvetica"/>
              <a:cs typeface="Helvetica"/>
            </a:endParaRPr>
          </a:p>
        </p:txBody>
      </p:sp>
      <p:sp>
        <p:nvSpPr>
          <p:cNvPr id="30" name="AutoShape 43"/>
          <p:cNvSpPr>
            <a:spLocks/>
          </p:cNvSpPr>
          <p:nvPr/>
        </p:nvSpPr>
        <p:spPr bwMode="auto">
          <a:xfrm>
            <a:off x="76200" y="386623"/>
            <a:ext cx="7980456" cy="482864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718" tIns="50718" rIns="50718" bIns="50718"/>
          <a:lstStyle/>
          <a:p>
            <a:pPr defTabSz="506456"/>
            <a:r>
              <a:rPr lang="en-US" sz="1600" dirty="0">
                <a:solidFill>
                  <a:srgbClr val="A7A7A7"/>
                </a:solidFill>
                <a:latin typeface="Century Gothic" pitchFamily="34" charset="0"/>
                <a:ea typeface="Avenir Next Regular" charset="0"/>
                <a:cs typeface="Avenir Next Regular" charset="0"/>
                <a:sym typeface="Avenir Next Regular" charset="0"/>
              </a:rPr>
              <a:t>Case Study: Coke With Food in </a:t>
            </a:r>
            <a:r>
              <a:rPr lang="en-US" sz="1600" dirty="0" err="1">
                <a:solidFill>
                  <a:srgbClr val="A7A7A7"/>
                </a:solidFill>
                <a:latin typeface="Century Gothic" pitchFamily="34" charset="0"/>
                <a:ea typeface="Avenir Next Regular" charset="0"/>
                <a:cs typeface="Avenir Next Regular" charset="0"/>
                <a:sym typeface="Avenir Next Regular" charset="0"/>
              </a:rPr>
              <a:t>Co.opmart</a:t>
            </a:r>
            <a:r>
              <a:rPr lang="en-US" sz="1600" dirty="0">
                <a:solidFill>
                  <a:srgbClr val="A7A7A7"/>
                </a:solidFill>
                <a:latin typeface="Century Gothic" pitchFamily="34" charset="0"/>
                <a:ea typeface="Avenir Next Regular" charset="0"/>
                <a:cs typeface="Avenir Next Regular" charset="0"/>
                <a:sym typeface="Avenir Next Regular" charset="0"/>
              </a:rPr>
              <a:t> &amp; Aeon</a:t>
            </a:r>
            <a:endParaRPr lang="en-US" sz="800" dirty="0">
              <a:latin typeface="Century Gothic" pitchFamily="34" charset="0"/>
            </a:endParaRPr>
          </a:p>
        </p:txBody>
      </p:sp>
      <p:sp>
        <p:nvSpPr>
          <p:cNvPr id="12" name="AutoShape 2"/>
          <p:cNvSpPr>
            <a:spLocks/>
          </p:cNvSpPr>
          <p:nvPr/>
        </p:nvSpPr>
        <p:spPr bwMode="auto">
          <a:xfrm>
            <a:off x="11341" y="5669282"/>
            <a:ext cx="9132660" cy="45719"/>
          </a:xfrm>
          <a:custGeom>
            <a:avLst/>
            <a:gdLst>
              <a:gd name="T0" fmla="*/ 2147483647 w 21600"/>
              <a:gd name="T1" fmla="*/ 437215676 h 21600"/>
              <a:gd name="T2" fmla="*/ 2147483647 w 21600"/>
              <a:gd name="T3" fmla="*/ 437215676 h 21600"/>
              <a:gd name="T4" fmla="*/ 2147483647 w 21600"/>
              <a:gd name="T5" fmla="*/ 437215676 h 21600"/>
              <a:gd name="T6" fmla="*/ 2147483647 w 21600"/>
              <a:gd name="T7" fmla="*/ 43721567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  <a:extLst/>
        </p:spPr>
        <p:txBody>
          <a:bodyPr lIns="50718" tIns="50718" rIns="50718" bIns="50718" anchor="ctr"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0902" y="743544"/>
            <a:ext cx="2383698" cy="4662805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endParaRPr lang="en-US" sz="1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BUSINESS BRIEF</a:t>
            </a:r>
          </a:p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Capture market share in upsize segment (MS SSD) through building association of Coke being the preferred choice for at home parties, by highlighting “connecting” motivation and delicious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upliftment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that will complement the 1.5l pack to solidify &amp; own food occasion. </a:t>
            </a:r>
          </a:p>
          <a:p>
            <a:endParaRPr lang="en-US" sz="1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OBJECTIVE</a:t>
            </a:r>
          </a:p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Build Coke association with party at home occasion (under The Food umbrella)</a:t>
            </a:r>
          </a:p>
          <a:p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IDEA: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1" charset="0"/>
              </a:rPr>
              <a:t>With Coca Cola, family meal is better</a:t>
            </a:r>
          </a:p>
          <a:p>
            <a:endParaRPr lang="en-US" sz="11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WORK</a:t>
            </a:r>
          </a:p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TVC and OOH adaptation</a:t>
            </a:r>
          </a:p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In-store Strategy and Messages: different messages have been developed according to zones &amp; shopper needs</a:t>
            </a:r>
          </a:p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In-store Visual and Communication </a:t>
            </a:r>
          </a:p>
          <a:p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953000" y="723900"/>
            <a:ext cx="1898650" cy="533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 eaLnBrk="0" hangingPunct="0">
              <a:defRPr/>
            </a:pPr>
            <a:r>
              <a:rPr lang="en-US" sz="1600" b="1" dirty="0">
                <a:solidFill>
                  <a:srgbClr val="7F7F7F"/>
                </a:solidFill>
              </a:rPr>
              <a:t>Above the Line</a:t>
            </a:r>
          </a:p>
        </p:txBody>
      </p:sp>
      <p:sp>
        <p:nvSpPr>
          <p:cNvPr id="38" name="AutoShape 29"/>
          <p:cNvSpPr>
            <a:spLocks noChangeArrowheads="1"/>
          </p:cNvSpPr>
          <p:nvPr/>
        </p:nvSpPr>
        <p:spPr bwMode="auto">
          <a:xfrm>
            <a:off x="2904672" y="719977"/>
            <a:ext cx="2057400" cy="2773363"/>
          </a:xfrm>
          <a:prstGeom prst="roundRect">
            <a:avLst>
              <a:gd name="adj" fmla="val 5403"/>
            </a:avLst>
          </a:prstGeom>
          <a:noFill/>
          <a:ln w="12700">
            <a:noFill/>
            <a:round/>
            <a:headEnd/>
            <a:tailEnd/>
          </a:ln>
        </p:spPr>
        <p:txBody>
          <a:bodyPr lIns="9143" tIns="45715" rIns="9143" bIns="45715"/>
          <a:lstStyle/>
          <a:p>
            <a:pPr algn="ctr" eaLnBrk="0" hangingPunct="0">
              <a:defRPr/>
            </a:pPr>
            <a:endParaRPr lang="en-AU" sz="1200" b="1" dirty="0">
              <a:solidFill>
                <a:prstClr val="black"/>
              </a:solidFill>
              <a:cs typeface="Tahoma" pitchFamily="34" charset="0"/>
            </a:endParaRPr>
          </a:p>
          <a:p>
            <a:pPr algn="ctr" eaLnBrk="0" hangingPunct="0">
              <a:defRPr/>
            </a:pPr>
            <a:endParaRPr lang="en-AU" sz="1200" b="1" dirty="0">
              <a:solidFill>
                <a:prstClr val="black"/>
              </a:solidFill>
              <a:cs typeface="Tahoma" pitchFamily="34" charset="0"/>
            </a:endParaRPr>
          </a:p>
        </p:txBody>
      </p:sp>
      <p:sp>
        <p:nvSpPr>
          <p:cNvPr id="40" name="AutoShape 29"/>
          <p:cNvSpPr>
            <a:spLocks noChangeArrowheads="1"/>
          </p:cNvSpPr>
          <p:nvPr/>
        </p:nvSpPr>
        <p:spPr bwMode="auto">
          <a:xfrm>
            <a:off x="2743200" y="1333500"/>
            <a:ext cx="6248400" cy="1524000"/>
          </a:xfrm>
          <a:prstGeom prst="roundRect">
            <a:avLst>
              <a:gd name="adj" fmla="val 5403"/>
            </a:avLst>
          </a:prstGeom>
          <a:noFill/>
          <a:ln w="38100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 lIns="9143" tIns="45715" rIns="9143" bIns="45715"/>
          <a:lstStyle/>
          <a:p>
            <a:pPr algn="ctr" eaLnBrk="0" hangingPunct="0">
              <a:defRPr/>
            </a:pPr>
            <a:endParaRPr lang="en-US" sz="1200" b="1" dirty="0">
              <a:solidFill>
                <a:prstClr val="black"/>
              </a:solidFill>
            </a:endParaRPr>
          </a:p>
        </p:txBody>
      </p:sp>
      <p:pic>
        <p:nvPicPr>
          <p:cNvPr id="41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52801" y="1623776"/>
            <a:ext cx="1997471" cy="1097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77000" y="1638301"/>
            <a:ext cx="1600200" cy="1112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4038600" y="1333500"/>
            <a:ext cx="453970" cy="338554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sz="1600" u="sng" dirty="0">
                <a:solidFill>
                  <a:srgbClr val="7F7F7F"/>
                </a:solidFill>
              </a:rPr>
              <a:t>TV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005729" y="1304816"/>
            <a:ext cx="652041" cy="338554"/>
          </a:xfrm>
          <a:prstGeom prst="rect">
            <a:avLst/>
          </a:prstGeom>
          <a:noFill/>
        </p:spPr>
        <p:txBody>
          <a:bodyPr wrap="none" lIns="91430" tIns="45715" rIns="91430" bIns="45715" rtlCol="0">
            <a:spAutoFit/>
          </a:bodyPr>
          <a:lstStyle/>
          <a:p>
            <a:r>
              <a:rPr lang="en-US" sz="1600" u="sng" dirty="0">
                <a:solidFill>
                  <a:srgbClr val="7F7F7F"/>
                </a:solidFill>
              </a:rPr>
              <a:t>OOH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4953000" y="3009900"/>
            <a:ext cx="1898650" cy="533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 eaLnBrk="0" hangingPunct="0">
              <a:defRPr/>
            </a:pPr>
            <a:r>
              <a:rPr lang="en-US" sz="1600" b="1" dirty="0">
                <a:solidFill>
                  <a:srgbClr val="7F7F7F"/>
                </a:solidFill>
              </a:rPr>
              <a:t>In-store</a:t>
            </a:r>
          </a:p>
        </p:txBody>
      </p:sp>
      <p:sp>
        <p:nvSpPr>
          <p:cNvPr id="47" name="AutoShape 29"/>
          <p:cNvSpPr>
            <a:spLocks noChangeArrowheads="1"/>
          </p:cNvSpPr>
          <p:nvPr/>
        </p:nvSpPr>
        <p:spPr bwMode="auto">
          <a:xfrm>
            <a:off x="2743200" y="3771900"/>
            <a:ext cx="6248400" cy="1371600"/>
          </a:xfrm>
          <a:prstGeom prst="roundRect">
            <a:avLst>
              <a:gd name="adj" fmla="val 5403"/>
            </a:avLst>
          </a:prstGeom>
          <a:noFill/>
          <a:ln w="38100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 lIns="9143" tIns="45715" rIns="9143" bIns="45715"/>
          <a:lstStyle/>
          <a:p>
            <a:pPr algn="ctr" eaLnBrk="0" hangingPunct="0">
              <a:defRPr/>
            </a:pPr>
            <a:endParaRPr lang="en-US" sz="1200" b="1" dirty="0">
              <a:solidFill>
                <a:prstClr val="black"/>
              </a:solidFill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05200" y="4152901"/>
            <a:ext cx="1694840" cy="779627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3200" y="4229100"/>
            <a:ext cx="1778000" cy="533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52800" y="5219700"/>
            <a:ext cx="4038600" cy="261610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/>
            <a:r>
              <a:rPr lang="en-US" sz="1100" i="1" dirty="0">
                <a:solidFill>
                  <a:srgbClr val="7F7F7F"/>
                </a:solidFill>
              </a:rPr>
              <a:t>See next 2 slides for how we implement it in-store</a:t>
            </a:r>
          </a:p>
        </p:txBody>
      </p:sp>
    </p:spTree>
    <p:extLst>
      <p:ext uri="{BB962C8B-B14F-4D97-AF65-F5344CB8AC3E}">
        <p14:creationId xmlns:p14="http://schemas.microsoft.com/office/powerpoint/2010/main" val="102574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29"/>
          <p:cNvSpPr>
            <a:spLocks noChangeArrowheads="1"/>
          </p:cNvSpPr>
          <p:nvPr/>
        </p:nvSpPr>
        <p:spPr bwMode="auto">
          <a:xfrm>
            <a:off x="2362200" y="1333500"/>
            <a:ext cx="6781800" cy="4267200"/>
          </a:xfrm>
          <a:prstGeom prst="roundRect">
            <a:avLst>
              <a:gd name="adj" fmla="val 5403"/>
            </a:avLst>
          </a:prstGeom>
          <a:noFill/>
          <a:ln w="38100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 lIns="9143" tIns="45715" rIns="9143" bIns="45715"/>
          <a:lstStyle/>
          <a:p>
            <a:pPr algn="ctr" eaLnBrk="0" hangingPunct="0">
              <a:defRPr/>
            </a:pP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3" name="AutoShape 4" descr="data:image/jpeg;base64,/9j/4AAQSkZJRgABAQAAAQABAAD/2wCEAAkGBxQSEhMUEhQUFhUXFxcWGRUXFRcVFBcXFRoYFhUVFhcYHCggGholHBQXITEhJSkrLi4uFx8zODMsNygtLisBCgoKDg0OGxAQGywkHyQsLCwsLCwsLCwsLCwsLywsLCwsLCwsLCwsLCwsLCwsLCwsLCwsLCwsLCwsLCwsLCwsLP/AABEIAGQBTAMBEQACEQEDEQH/xAAcAAABBQEBAQAAAAAAAAAAAAAAAwQFBgcCAQj/xABLEAABAwIEAgYFBwoEAwkAAAABAAIDBBEFEiExBkEHEyJRcbEyYXKBkRQjUnOhssEVJDM0NUJDksPRU2JjkyWCsxZUoqPS0+Hw8f/EABkBAQADAQEAAAAAAAAAAAAAAAABAwQCBf/EAC0RAAICAQQBAwMCBwEAAAAAAAABAgMRBBIhMTITIkEzUXEUgQUjNEJhsfCR/9oADAMBAAIRAxEAPwDbJN0BygBACAEAIAQAgBACAEAIAQAgBACAEAIAQAgBACAEAIAQAgBACAEAIAQAgBACAEAIAQAgBACAEApGgOZN0BygBACAEAIAQAgBACAEAIAQBZACAEAIAQAgCyAEAIAQAgBACAEBCcO4w6odLmAAYQBb37/BbNVp40qOPkpqsc85DEsYdHUxQhos+1yd+e3wSnTxnTKx/AnY1NRJtYy4EAIAQAgBACAEAIAQAgBAKRoDmTdAQnF9G6WklEbnNeBmaWktN262uFbRJRmsnFizHgrtHxMRhPWZryAdSDfUu2B+Gq0Sp/n4+OytWfy8nXD/ABEW4bK6QnrYAWHMe1c6Nvfn/ZRbTm5Y6YhP2c/A84Lw2Q0Lute8vnDnXLnXaCLNsb6d+i5vmvU4XR1XF7efkYcD4y6KCqZO4l1OXO7RJJFtBc67g/Fd6itSlFx+TmqWE0/gOj7iBzzUNqCb6ztzfQO4F+Qt9qampLDj+BVPOci3AOeodU1Mjn5XuLGNLjYDc2F7DcKNTiCUETVzmQlwZVup6mrppnucGXe0vcXHK3uJPdZTfFThGcURW8NxYlwdxK6WsmEhOSYl0Vzp2NLN9ym+lRrWPjsVzzJjnhid9ViFTPmd1UfYa3Mcl9tr2281zclCpR+WTB7ptl3WMuKF0pTPaaURvcwuc4dlxb9G17HVbdGl7soouzxgb45w7U0kTqmKsle5nacHE2tzsL2XVd0LHscURKEorcmWvAMVNTRtlOji1wNvpAa2Wa2vZZtLYS3RyUPhTD6isE7TVSxxtedQ4lxdyAJOgW2+cK8PaslFcXLPJcq2pOH0BOYyPY2wc65LnONrknlr9iyRSus+xe3sgVzDeH6mriFTJVyskcC5jWkhtgTa9ir53QhLYorBUoSktzZM8AY7JO2SKfWSI2zd4219eiq1NSi1KPTO6pN8MrWD4fLWVdXH8pmja1xPZc4n0iABc6LROca4Re1MqjFyk1ke0NRUYdXR08kzpYZdi4kkX5663B0XElC6tzSw0dJyhLD6LBxjnjMM7HOAa4BwBIBG4uNu9daHbNSra7I1GY4khLizF3AQtiJubSm30Rrrbl/ZdaLTp7nP8EX2NYS/J1xNiRfBA2IkOmLdQbG3PUevRRpKVGyTn/aLp5ikvkmKuDJTFpkyWZbrCdQe+6ywluu3bc89FzWIYyUeprWwnNBVSveDs4HKe+1zZexGt2cWVpIxOSjzGTyaBh1T1sUb/pNB+K8O2Gybj9mb4S3RTK3wN6VT7Q83L0P4j1D8GfTf3Bjn7QpvAeZTTf0syLfqxLYV5ZrC6DBVMUrpaipNNC7I1vpOG+m/mvTpqrqp9aay30ZZylOeyLwPcMwSWCUETveyxzNdqb8raqq7Uwsg04JP4wdwplGXfA34kxGV00dNCcpdq53PXkrNJTBVu2fODm6ctyhEY4nRzUIbKyd8guA5rtR9pOitpsr1LcJRS+2DicZVe5PJM49VZqJ0jSW5mtOhsRe3MLJpq9uoUX8MutlmvKIMYfPJTCoNQ8ODbtaCQMo77HdbfWqhd6SgsFGycob9x1Q0c9XAZXVD2loIa1ug7P0rFRZZVp7NiguexGM7I7myX4NxB80J6w3LHZb8yLc1l19Ma7Pb8l2nm5R5J9YS8EApGgOX7oDkoDL6Hh535SdT/wABj+vy8ra5R9tvcvRlavS3fPRmUPfj47FeNMFf8tY2O4jqnNzAbZmG5+xRRYvTy+4iyL3fk0iCNrGtaNAAAPdosDeXk0pGbcYYG817WREhtVYOtt2T2/sF1vosXpZf9pmsi9+F8jrpFwgxsilg0s3qHAc2O0b5ke8LnS2ZbUvyTdHCyi4cPYeKenii+i0X8TqVltnvm2XQjhYKb0jYY8Twyw3BlHUOt69vsutelmtrjL45KbYvKaHPF+AdTRRPh0fTDcblpFnn7brmi3dY1L5JshiPHwTfAuG9RSRg+k/5x3fd2tvgqdRPdYzuqOInOCcWMqaiSBsb2ll+0djY21HL3pZQ4RUsiNik8Ff6V32NIe5zj8Mqv0azuK7/AIOOIuNY6mB1PTskdJIMhGW2W+h05qatM4S3yfCE7VJYRYuHKB1NRNjcO1lcXeouF7LPdNTsyi2EdscFf6M5bR1P1v4K7Wdx/BXR8kxxZTGoppI2+loW+stN7KiiahNNllkd0cFewfjVlPTthlY8SsBaG29Le3gtM9M5z3RfDKo3KMcPskejmhewSzyAtMrrhp3tvc/FcaqaeIr4OqYvlsgsA4gjo62rdKHZXOIu0XsQ47q+yqVlcUiuM1GTyPYpXYniEUscbmwxfvuG9td+8nkuGlTU4t8snPqTTXRf8XpOuhkYeY08RqPtCyUWenYpF1kd0WiucHUBeJJJdez1Ivya3snysvQ19qi1GH5M+nhnLf4EMAwxwrHNfctgvl7u1q37113qb06Mx7kRVW/Uw/gk+OoXugblBIDgXAd3/wCrP/DpRVjz9uCzUpuPBCYnisMlN1UERzADMcno23N1sqoshdvslx+SmdkXDbFFp4YkDqSGx2aAfEbrzNYmr5Z+5ppea0QfBUobLURm4de9rdxN/Ddbf4hHMISXRTpn7pI84llyVtO87C2vvP8AdNIt2nnFdi54tiywYjiQijMhBIHIb6rzqqnZNQyaZz2xyIYXiwnZnDS3W1j/AHXV9LpntbyRXNTWSvVcjqWrdPlLmPvcjle1/JehXt1GnVaeGjNLNdm7HDJei4mZLI1kbHEG93EWAWWzRSrg5Ta/BdG9SliKGXELHxVEdSGlzRo4Dl/9Cv0ko2VOlvDK7k4zUxDHMaFY1sNO1xJcC4kber/59St0+menbssZxbb6i2xJjH4OroCz6LGj3i11k009+p3fdl1q21YOKI/8OH1R/FTZ/V/uRH6P7HnBp/Mz4vU67+o/8FH0xDgD9FL7f4Lv+J+cfwc6Xxf5LUF5hqAoBSNAcyboDhAeWF78+/mgwFh3bfYpGAd4KAFhp6tkB65oO+qA9QHhaDugPXaix+CAEAmWgahoud7AXU5BUekDB5qh1MYWFwY4l2oFrlvf4FatNZGClllNsXJrBa+raNQ1oPeAAVmbZeNqiWy5BFzS2vlAHgFOSBk6qPcVACOYE3LRfwCnLGCSpqhQCA4TwmWOqqnyssx98pNiDdxOy13WxlCKi+UU1wak2y7ssBYAeAFllLxVqgg9AsgCyA9KA4awcmge4KdzfyMIGNsLeSZyEhJxGpFvgmWBpPIO4FMsDSaf1IBs6pt6kyDj5ZyRcAWgqANrI232MYH8U10A6hsNgB7kbbGBa4cO8JklnYaLbCyZZGAa0AaC3usjbYwetaBsAPDRG2+weqACAUj2QFK4t6SaWgqDBM2UvDWu7Lbizttb+pdRg2cuWCEPTRQfRn/kH9116bG9Ejw90nUlbO2CJsoe69szbN01UODRKkmXLrVydHua/NQBVrkB1dCMHqAEB4gPUB4SgPC5SSN5JEBHVUiggofSNUubSktcQc7dQbFaNMk7OSjUtqvgy78oy/4j/wCYr0dkfsebvl9zqHEZcw+cfuP3imyP2JU5Z7Ntw2o7LfZHkvHfZ7C6JuCZQCRjdcetSSOGHSygHd1IAlBg9uoIAuQHD3KSRlUSaaICucT1JFNOQbHq3Wty0RdkPo+czjE/+NJ/OVpwjNlnn5Wn/wAaT+YphDLNC4a4yjjpomydY54Bud7696fppS5RP6mEeGT1Hx5AXNbaS5IA0HPRQ9LNLIWqg3gvFJUXWY0EnDMgHLZFJIvG/vQCoKgYPUIPEB6gFI0B869NUYdjQadnMp2nwcSD5q+vxK5rLKXXUDWNqSL/ADcrGN15Oz3v/KF2cY5LVwLTtgxlrGXytzWvqfRXE/E6j2bk2pVBaeVeKthjdI89ltr+82/FSuRkkY5rqCRYSoD3rFIOw9QD3MhB7mQk4c9SBF8qgDeWRARtXIhBQekV35sfbatOl+oZ9V9MzBekeYdRekPEIF2bJh0/Zb4DyXivs9pdE7STqCSUhmQD1kqkkUD1APRIgOmS39YQHWb1KQJSv0QEZVSKCClccYuyGnkDzq9pa1o3JP4KyuDk+DiyaiuTA1eUHoF9AhJYaTC5sg+ak5/uHkdeXrC2VyW1GK2L3sUo2FszA4EEPaCDoQbjddS8X+DiHkvybVSVC8Y9klIqqwueWqkDjDcQbLGx7dnC48CjWHhkReVlElHMh0LskQHbX96gCgcgORKL2QgXjQHzz0yftxns033lfX4nEu0VLFvRrvr4/wCou18HC7J7BZQ3GSSQBrqfZC4l4kx7NTkxFjTYvbsOY5i6pwyzKKj0p48BSNjY4EyPF7G9g3teYCsrXJxN8F64ZxTrqWCT6Ubb+IFiq3wztdEuKlQdHbalCBZk90JHAlUg6dIoAhJMgGsk6EDeSZAMKqVAUPj2rY6nID2k526AgrTpfqGfU81mc5h3hellHm4Z1E7UeKBJmowVBbHccmX+AuvGxmWD2M4jkr0XH8wNurZv61u/SR+5i/Vy+xqNBVZmtPeAfiFgawzenlEjFNsoAv16AbU2Kh08sI3jDCf+cX/sunHCTOVJOTRJNlXJ2dPf4qQITSKARNZKhBk/Sm674/YPmtum8ZGPU+UTNFydC1F+kj9tn3gj6Oo9m/RnsP8AGX78ahdIh9mO8S4i5ldUEAdmZx+BurvVe3BU6Vu3Gj8MYu6eBkjgATfQbaaLDJYeDbF5Q94hxPq6WV19SMo8XaLumO6aRXdLbBs66O8QzUjGndhLfxC71McWHOmlmtFlkxgMmhi5y5yNdgwXVGOC/JLsqFAFm1CkkUE/wUAWEiAdwuuEIPnrpk/bjPZpvvK+vxOJdoqWLejXfXx/1F2vg4XZLw5Pyk8vbdrXBzn58rWtAF7ixv4LqvOeCuzrksnSBUU0oaaWOwa1pc3NlIzNGV2UDtC2m+nvV9O5eTM921+JmGIPu63cub3mWDqhYjk1jouxS9GGE6xvLd+R1CxWLk2wfBcvlarOzplYgHkFWgH8VSgFTOhI1mqEIKV0hY3LBHG6F5aS4g+sWC06aEZyaZn1M5QimiC4K4kqJ6kMlkLm5XG2m4CtvphGGUinT3TnPDZdK9/Yf7J8liNx85ygXOnMrUZi/Yf0aCWNknyh4zNDrfJnm1+V76rjcWKJGY3wx8hliHWF+cE6xGO1j6zqrqHllGoWIl0z/NO9g/dWReX7ml+P7GeN3969g8ddm0YbP2GeyPJeNLtntR6RKR1K5JHDalAUngvF+txGsN/TBI8GOAH2LZfDFUTHTPNsjQ2zLGbCE48xWSChmkhdle3LYjW1zZdQWXyRJ8GVYXxhiTqiJs0kmTrGMddgA7RByk25gq1xjgqUpZNUrZ91QXGc9IVU0dkxtcXMs15JBZY3JA532WzTrMWZNQ/cjM1BItRfpI/bZ94IzqPZvrPQf4yffjULpEPsxLi79eqvrn+akll14OntSxjx81nn5F0OjjjOuuyOMHnmPu0HmVq0ceXIyayXCiOOjmtymWMnkHD3aHzU6yPTI0cu0e4tjX/GaYX0jGT3vFz+CzJexmpv3GltqlUWHbatAOIapAPYqhASlC67T4/gEBgPTJ+3GezTfeV9ficS7RUsW9Gu+vj/AKi7XwcLs9x0/nso5XGnLZW0eRTf4nlfN1jmXJFyxhsbG2x1V1qxAz0vMy4ngii/1/8Afg/usW5m/CK7NRspsRhjhLwy7D2ntcbm97lhsj5jyQvIf45jU7Z5A2RwAcbAHZa6aoOCbRjutmptJkJVcT1TXWEzlXZGKeEiyqUpRy2OMM47q4nXL87bi4cL6De3cqpRT+C6Mmvk2TCMZbPGyRh7Lhfw9R9azNYNCeSQfVqANJqtAUjpFlzRRe0fILXpPJmTWeKIXgA2qh7LvJaNV9Mo0vmaJVO7DvZPkvNPSPnybd3iVqMxtWCUDTTwnK30G/wQeXf1oVTfJYkVbjunDJoLADsnZgZz9t11fpvIo1HiSznfNn2D5LKvL9zS/H9jNsQlLXCxIXo3SafBgpimuRZnElUNBO8W9YWTajVuZYeCOIKiSrY2SZ7mkOu07baLicUkdwk2zRMXxLq4JX9zTbxOn4rmuO6aR1ZLbBsofAVTlrWH6Qc34i/4L0NSs1s8/TSxYjX46heWemV7pHmvh849n7wXcPI5n0Z5PKxsl8wsKmA/pZXaBjbmztD4nUK3GSrOC9vxeOQkMe1x1NgVU4SXLRapxfCZR+PX3cz2T5rVpvGRl1PlEoa5OhWi/SR+2z7wRnUezfmeg/xk+/GoXSIfZiXF369VfXP81JLHNDj7Y4OqyuvYi4ItquFH37iXLMcCLJcwB1969KLTWUebNNPDFI5LG4NvBSQspjRleXVTZTv1jT7gQB9gXnNcYPSTNS4nx6aIRNgsS8nTLmJPK3NRp6ozzuGotlDG0hDxHiABPVusNSeqNh4rR+nq/wCZm/UW/wDIs+GcUxmKN8zxG5w2d2b23Le8LHZU4ywjZXYpRyyYpOKaZxa1s8ZJNgAdSdhb4rjayzci64JLeM+0fILkkwzpk/bjPZpvvK+vxOJdoqeKC7a0Dczxf1F2vg4XYjxQ4trJbbgjyCmEmuUcTinwxlS1DjJHc6Z2+a7lZKSwziMIxeUbYa5v0mf7jP8A2lmwaDNuMau2IteLGwYdw4aX5ho8lbCO7hlc5beRjV1HWPc82u43sFvjHbFRPOnJyk5DNmFy1EjhCwvLQ29raZjlbv6zZZrn7jXQvYeVvD1TCwySROawWu4kW7Rc1vPvY74KnKLcMnOj7iLqJOpefm5Dp/ldt8CuLI55O4SxwaY6sVBcQGKcWQxPLHOu4b25epWRqclkrlYovBWeJOI4qhjQ0m4JOq1aeOxttmbUSc0kkK8DP/OAR9F3krNVzWV6ZYswaFUP7DvZPkvOR6Jgc27vErUZvk2nBYGGnhuY/Qbu6m7vWb/FVMsRV+O42iaDLl9E7GI8/wDTPmtGm8ijUeIpjNaYqcvABNgNf81h+KyxXvNMvEz2onLzcrVObkzNCCiuBJcHQ9wjEXU8olaASL6HbVRJZWDpPBccQxx09GwuABe43A2s0ldaaGLM/Yr1M/Zj7kdgMhjqIXEEdob6aHS4Wu1Zg0ZauJpmkY1xRDSBvWuN3bNaLut3n1LylFs9VyS7KpxTx1T1NM+KMPzOy2uLDQg7ruMGmcSmmiFx9/Yl7QPz0X8bP/Dbytr48ldX5Iqn4sW4TBM4A3IIHvIV+r8P3M2k+p+x7xu0h2U7gEHW+xVWm8JF2p84lUmkia6J0TXGzWl4ksQZB6VrfuLksBs/WVDX5WtzStOVos0XcNGjkE+AuzeGeg/xk+/GoXSIfZiXF369VfXP81JLIhDkunALZS93Usje7qJLiT0Qy7cxH+bZaeNiyZ+d7wdcfteyd2eKOJ2RnYjN26tFjfvKmMkq8pnLi3Yk1gpQNllNZp00pkkoC0XJLbAEtJNtrjUKdPwpHN/cSxYrSmCImWwDg9oHXSnM4ADJ4nku4vc+CuS2rn/ZmHGVQXOiHyd8Aa1wa1xcRYn93NtbbRRYvd3k7rft6I/hs2qoD/qN81XLosj2fUPDMwdG/Le3WHff0WLKaDH+lmifLjd2W7EdO91yB2Q7W19z6ldDxOJdlLxU9muI/wAeL+orF8HC7G/Fh/O5vEeQRdHMhGgo3Wjmu3L1zWZc3bv6V8o1tpupGDb/AJe/6B/3Kn/0KnBYZfxtUH8otfaxAjOpe61tbnOAT4K+rtFNj4Yvi1SDHIBOx95s+URZCbtF3g30HLL6lsiuejHJ8Pke9G36eo9mn/6wWTU+Rr03gTvSAP8Ah8vjB/1ahUR7Ln0Y+CrSovDeIXfJowDeQtF3d3L4qadPue59HN2o2rauyuMgike8SPe2Qlgjs3M0lxAObnoDfTdd3cS4FPMORfFuHeojL+tzWIFupezclu7tOSqTLWkTXAEd5RYgWY46m1/UO8q6/wCijPT9Zl9mk7DvZPkvPN5hs258StZmNmwadnURfPAdhunX045dxhJVbOysccvaZoMr83ZP8SN/P/TY23vV+n8im/xOeLoiymIJBuIzob7kaeKyw8zTLxIfhzhNtVF1jqyngOZzckh7XZF83pDQ3srXLBWopoj8RwURU8UwnieZHOb1TfTZlJGZ2uxt9qlPkhrCIhSck1TTXiY3k2/2m600Rws/cy3yy8fYUrMVeOrzOuWANYO4DUDwXc5KKf8Ak5rUpNf4ImurHzPL5HFzjufwHqWNLBtbyIs3HiECLbjrjklu5x+ei3fC4HsDWzGgnxGnekPJCfixrQVfVOzWvoR3LZbX6kcGGqz05ZOcXrutF7WsDzuq4U+nF8ls7fUkuCDpKR8rssbXPdYus0XNm6k+AWc04Ci/SR+2z7wR9Ex7N9Z6D/GT78ahdIh9mJcXfr1V9c/zUksiEOSQpK7IABmBta40uP7LRC2KWGUTqk5ZRxXVvWDck95NzoossUlhE11uLyxkqC4v2DzOJw8t9IEW0LtRtoNSuqce85uz7cE/jOJvkBknprF0waARM0XsA2RvL3K6EUuE/wDRTKTfLX+yn9I88jp2h8TmBocGuPWWeC65ID9RbZUySzwXxbwQFI18JiqCx2TP2XEWa4t1LQe9cPng7XHJ9AdEuNmqpJZCzLaoc2177RxG/wD4lnksPBdF5WTO+mT9uM9mm+8rYeJEu0VPFvRrvr4/6i7XwcLsQ4r/AFqXxHkEXRyyKY4ggjQjUHmLKSCV/wC1FZ/3qf8AnKjaidzGklZJNKHyvc92gzONzYbC67r8kV2PMWSC3GAaSVskTyY3uYSBfKbXsbi/v1WS5e420P2j7F8YnfSU0T5XuYeseWk3BcHCx+0/FUJLJofRALorJek9BvgttfijDb5sRiNqmM90kZ+Dh3LNd5M10eKJnGMQkkiq2vc5wEzQ0FziGi97AE95O6pXZexbgs/ON9k/ir7/AKKM1P1mXqU9h3gfJeebzF5tz71rMx9C8PYU000B6yXWNuzyBsqWy5LgpPSfSCOems57rtd6Ts3PktGmfuZn1K9pC8Sn82P/ACeYWaHmXy8Sqmib1Ak1zZsttLW+CvzyVnOJ0gicA25u0O1tfXwCIM7xOjbHkyknM3Mb2+ywUJhitIfm/itlXgYrfMjnvJNysrbbyzUkksI5UEnTNx4hCUWzHHdiXb9NF+60fwx3BIeSE/FkavQPNHFBSCUvDiQBG9+ne21t+SrteIl1Ucsr0Urmm7SQbWuDY2O4WM2ClF+kj9tn3gjJj2b6z0H+Mn341C6RD7MS4u/Xqr65/mpJZEIcj5mOTtMZD9YmGJmg0Y7QhRgsyMVJwCEF7wmqyw0YyMNnh1yDm9m4I0XVC5kc3viI5q64ulcC1pb1RIb2i0OGzxd3pDvWlLgzt8lKxirfI8dY9zrDTMb2vuqbklLgupeYjMyuIDbnKNQL6AncgKotN46Box+T5T31Lz/5cQ/BUWLkuh0f/9k="/>
          <p:cNvSpPr>
            <a:spLocks noChangeAspect="1" noChangeArrowheads="1"/>
          </p:cNvSpPr>
          <p:nvPr/>
        </p:nvSpPr>
        <p:spPr bwMode="auto">
          <a:xfrm>
            <a:off x="116712" y="-120385"/>
            <a:ext cx="228660" cy="25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1324" tIns="35662" rIns="71324" bIns="35662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9" name="Rectangle 3"/>
          <p:cNvSpPr txBox="1">
            <a:spLocks noChangeArrowheads="1"/>
          </p:cNvSpPr>
          <p:nvPr/>
        </p:nvSpPr>
        <p:spPr>
          <a:xfrm>
            <a:off x="76200" y="-43857"/>
            <a:ext cx="7980456" cy="481542"/>
          </a:xfrm>
          <a:prstGeom prst="rect">
            <a:avLst/>
          </a:prstGeom>
        </p:spPr>
        <p:txBody>
          <a:bodyPr vert="horz" lIns="50718" tIns="50718" rIns="50718" bIns="50718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506456"/>
            <a:r>
              <a:rPr lang="en-US" sz="2500" b="1" dirty="0">
                <a:latin typeface="Helvetica"/>
                <a:ea typeface="Avenir Next Regular" charset="0"/>
                <a:cs typeface="Helvetica"/>
                <a:sym typeface="Avenir Next Regular" charset="0"/>
              </a:rPr>
              <a:t>Put Into Practice</a:t>
            </a:r>
            <a:endParaRPr lang="en-US" sz="2500" b="1" dirty="0">
              <a:latin typeface="Helvetica"/>
              <a:cs typeface="Helvetica"/>
            </a:endParaRPr>
          </a:p>
        </p:txBody>
      </p:sp>
      <p:sp>
        <p:nvSpPr>
          <p:cNvPr id="30" name="AutoShape 43"/>
          <p:cNvSpPr>
            <a:spLocks/>
          </p:cNvSpPr>
          <p:nvPr/>
        </p:nvSpPr>
        <p:spPr bwMode="auto">
          <a:xfrm>
            <a:off x="76200" y="386623"/>
            <a:ext cx="7980456" cy="482864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718" tIns="50718" rIns="50718" bIns="50718"/>
          <a:lstStyle/>
          <a:p>
            <a:pPr defTabSz="506456"/>
            <a:r>
              <a:rPr lang="en-US" sz="1600" dirty="0">
                <a:solidFill>
                  <a:srgbClr val="A7A7A7"/>
                </a:solidFill>
                <a:latin typeface="Century Gothic" pitchFamily="34" charset="0"/>
                <a:ea typeface="Avenir Next Regular" charset="0"/>
                <a:cs typeface="Avenir Next Regular" charset="0"/>
                <a:sym typeface="Avenir Next Regular" charset="0"/>
              </a:rPr>
              <a:t>Case Study: Coke With Food in </a:t>
            </a:r>
            <a:r>
              <a:rPr lang="en-US" sz="1600" dirty="0" err="1">
                <a:solidFill>
                  <a:srgbClr val="A7A7A7"/>
                </a:solidFill>
                <a:latin typeface="Century Gothic" pitchFamily="34" charset="0"/>
                <a:ea typeface="Avenir Next Regular" charset="0"/>
                <a:cs typeface="Avenir Next Regular" charset="0"/>
                <a:sym typeface="Avenir Next Regular" charset="0"/>
              </a:rPr>
              <a:t>Co.opmart</a:t>
            </a:r>
            <a:r>
              <a:rPr lang="en-US" sz="1600" dirty="0">
                <a:solidFill>
                  <a:srgbClr val="A7A7A7"/>
                </a:solidFill>
                <a:latin typeface="Century Gothic" pitchFamily="34" charset="0"/>
                <a:ea typeface="Avenir Next Regular" charset="0"/>
                <a:cs typeface="Avenir Next Regular" charset="0"/>
                <a:sym typeface="Avenir Next Regular" charset="0"/>
              </a:rPr>
              <a:t> &amp; Aeon</a:t>
            </a:r>
            <a:endParaRPr lang="en-US" sz="800" dirty="0">
              <a:latin typeface="Century Gothic" pitchFamily="34" charset="0"/>
            </a:endParaRPr>
          </a:p>
        </p:txBody>
      </p:sp>
      <p:sp>
        <p:nvSpPr>
          <p:cNvPr id="12" name="AutoShape 2"/>
          <p:cNvSpPr>
            <a:spLocks/>
          </p:cNvSpPr>
          <p:nvPr/>
        </p:nvSpPr>
        <p:spPr bwMode="auto">
          <a:xfrm>
            <a:off x="11341" y="5669282"/>
            <a:ext cx="9132660" cy="45719"/>
          </a:xfrm>
          <a:custGeom>
            <a:avLst/>
            <a:gdLst>
              <a:gd name="T0" fmla="*/ 2147483647 w 21600"/>
              <a:gd name="T1" fmla="*/ 437215676 h 21600"/>
              <a:gd name="T2" fmla="*/ 2147483647 w 21600"/>
              <a:gd name="T3" fmla="*/ 437215676 h 21600"/>
              <a:gd name="T4" fmla="*/ 2147483647 w 21600"/>
              <a:gd name="T5" fmla="*/ 437215676 h 21600"/>
              <a:gd name="T6" fmla="*/ 2147483647 w 21600"/>
              <a:gd name="T7" fmla="*/ 43721567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  <a:extLst/>
        </p:spPr>
        <p:txBody>
          <a:bodyPr lIns="50718" tIns="50718" rIns="50718" bIns="50718" anchor="ctr"/>
          <a:lstStyle/>
          <a:p>
            <a:endParaRPr lang="en-GB" dirty="0">
              <a:solidFill>
                <a:prstClr val="black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62400" y="723900"/>
            <a:ext cx="1219200" cy="560832"/>
          </a:xfrm>
          <a:prstGeom prst="rect">
            <a:avLst/>
          </a:prstGeom>
        </p:spPr>
      </p:pic>
      <p:pic>
        <p:nvPicPr>
          <p:cNvPr id="31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400" y="1638300"/>
            <a:ext cx="2057718" cy="1371600"/>
          </a:xfrm>
          <a:prstGeom prst="rect">
            <a:avLst/>
          </a:prstGeom>
        </p:spPr>
      </p:pic>
      <p:pic>
        <p:nvPicPr>
          <p:cNvPr id="32" name="Content Placeholder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2345" y="3087060"/>
            <a:ext cx="1225657" cy="171354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1" y="3100766"/>
            <a:ext cx="1143001" cy="171370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8400" y="2324100"/>
            <a:ext cx="838734" cy="2476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1638300"/>
            <a:ext cx="2057400" cy="1375852"/>
          </a:xfrm>
          <a:prstGeom prst="rect">
            <a:avLst/>
          </a:prstGeom>
        </p:spPr>
      </p:pic>
      <p:pic>
        <p:nvPicPr>
          <p:cNvPr id="18" name="Content Placeholder 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3470" y="3097630"/>
            <a:ext cx="1170531" cy="1741071"/>
          </a:xfrm>
          <a:prstGeom prst="rect">
            <a:avLst/>
          </a:prstGeom>
        </p:spPr>
      </p:pic>
      <p:pic>
        <p:nvPicPr>
          <p:cNvPr id="19" name="Content Placeholder 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1001" y="3086100"/>
            <a:ext cx="1440966" cy="170923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3334" y="2324222"/>
            <a:ext cx="864692" cy="247716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191000" y="5295900"/>
            <a:ext cx="3810000" cy="304800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F7F7F"/>
                </a:solidFill>
              </a:rPr>
              <a:t>IMPULSE ZONE</a:t>
            </a:r>
            <a:endParaRPr lang="en-US" b="1" dirty="0">
              <a:solidFill>
                <a:srgbClr val="7F7F7F"/>
              </a:solidFill>
            </a:endParaRPr>
          </a:p>
        </p:txBody>
      </p:sp>
      <p:sp>
        <p:nvSpPr>
          <p:cNvPr id="24" name="AutoShape 29"/>
          <p:cNvSpPr>
            <a:spLocks noChangeArrowheads="1"/>
          </p:cNvSpPr>
          <p:nvPr/>
        </p:nvSpPr>
        <p:spPr bwMode="auto">
          <a:xfrm>
            <a:off x="0" y="1333500"/>
            <a:ext cx="2286000" cy="4267200"/>
          </a:xfrm>
          <a:prstGeom prst="roundRect">
            <a:avLst>
              <a:gd name="adj" fmla="val 5403"/>
            </a:avLst>
          </a:prstGeom>
          <a:noFill/>
          <a:ln w="38100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 lIns="9143" tIns="45715" rIns="9143" bIns="45715"/>
          <a:lstStyle/>
          <a:p>
            <a:pPr algn="ctr" eaLnBrk="0" hangingPunct="0">
              <a:defRPr/>
            </a:pP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-152400" y="5295900"/>
            <a:ext cx="2590800" cy="304800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F7F7F"/>
                </a:solidFill>
              </a:rPr>
              <a:t>TRANSITION ZONE</a:t>
            </a:r>
            <a:endParaRPr lang="en-US" b="1" dirty="0">
              <a:solidFill>
                <a:srgbClr val="7F7F7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" y="2628901"/>
            <a:ext cx="1600200" cy="507831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r>
              <a:rPr lang="en-US" sz="900" i="1" dirty="0">
                <a:solidFill>
                  <a:srgbClr val="7F7F7F"/>
                </a:solidFill>
              </a:rPr>
              <a:t>With </a:t>
            </a:r>
            <a:r>
              <a:rPr lang="en-US" sz="900" i="1" dirty="0" err="1">
                <a:solidFill>
                  <a:srgbClr val="7F7F7F"/>
                </a:solidFill>
              </a:rPr>
              <a:t>Co.op</a:t>
            </a:r>
            <a:r>
              <a:rPr lang="en-US" sz="900" i="1" dirty="0">
                <a:solidFill>
                  <a:srgbClr val="7F7F7F"/>
                </a:solidFill>
              </a:rPr>
              <a:t> </a:t>
            </a:r>
            <a:r>
              <a:rPr lang="en-US" sz="900" i="1" dirty="0" err="1">
                <a:solidFill>
                  <a:srgbClr val="7F7F7F"/>
                </a:solidFill>
              </a:rPr>
              <a:t>Xtra</a:t>
            </a:r>
            <a:r>
              <a:rPr lang="en-US" sz="900" i="1" dirty="0">
                <a:solidFill>
                  <a:srgbClr val="7F7F7F"/>
                </a:solidFill>
              </a:rPr>
              <a:t> and Coca Cola – The meal is more fulfilled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514600" y="4838700"/>
            <a:ext cx="1600200" cy="369332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r>
              <a:rPr lang="en-US" sz="900" i="1" dirty="0">
                <a:solidFill>
                  <a:srgbClr val="7F7F7F"/>
                </a:solidFill>
              </a:rPr>
              <a:t>With Coca Cola – The meal is more fulfilled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191000" y="4838700"/>
            <a:ext cx="1447800" cy="369332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r>
              <a:rPr lang="en-US" sz="900" i="1" dirty="0">
                <a:solidFill>
                  <a:srgbClr val="7F7F7F"/>
                </a:solidFill>
              </a:rPr>
              <a:t>With Coca Cola – The meal is more fulfilled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638800" y="4838700"/>
            <a:ext cx="1447800" cy="230832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r>
              <a:rPr lang="en-US" sz="900" i="1" dirty="0">
                <a:solidFill>
                  <a:srgbClr val="7F7F7F"/>
                </a:solidFill>
              </a:rPr>
              <a:t>For the fulfilled meal 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400800" y="1309891"/>
            <a:ext cx="2362200" cy="369332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r>
              <a:rPr lang="en-US" sz="900" i="1" dirty="0">
                <a:solidFill>
                  <a:srgbClr val="7F7F7F"/>
                </a:solidFill>
              </a:rPr>
              <a:t>The meal is more fulfilled with </a:t>
            </a:r>
            <a:r>
              <a:rPr lang="en-US" sz="900" i="1" dirty="0" err="1">
                <a:solidFill>
                  <a:srgbClr val="7F7F7F"/>
                </a:solidFill>
              </a:rPr>
              <a:t>Co.op</a:t>
            </a:r>
            <a:r>
              <a:rPr lang="en-US" sz="900" i="1" dirty="0">
                <a:solidFill>
                  <a:srgbClr val="7F7F7F"/>
                </a:solidFill>
              </a:rPr>
              <a:t> </a:t>
            </a:r>
            <a:r>
              <a:rPr lang="en-US" sz="900" i="1" dirty="0" err="1">
                <a:solidFill>
                  <a:srgbClr val="7F7F7F"/>
                </a:solidFill>
              </a:rPr>
              <a:t>Xtra</a:t>
            </a:r>
            <a:r>
              <a:rPr lang="en-US" sz="900" i="1" dirty="0">
                <a:solidFill>
                  <a:srgbClr val="7F7F7F"/>
                </a:solidFill>
              </a:rPr>
              <a:t> and Coca Cola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343400" y="1316095"/>
            <a:ext cx="1981200" cy="369332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r>
              <a:rPr lang="en-US" sz="900" i="1" dirty="0">
                <a:solidFill>
                  <a:srgbClr val="7F7F7F"/>
                </a:solidFill>
              </a:rPr>
              <a:t>With Coca Cola – The weekend meal is more fulfilled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781800" y="4836468"/>
            <a:ext cx="2362200" cy="230832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/>
            <a:r>
              <a:rPr lang="en-US" sz="900" i="1" dirty="0">
                <a:solidFill>
                  <a:srgbClr val="7F7F7F"/>
                </a:solidFill>
              </a:rPr>
              <a:t>With Coca Cola, the snack is even better</a:t>
            </a:r>
          </a:p>
        </p:txBody>
      </p:sp>
      <p:pic>
        <p:nvPicPr>
          <p:cNvPr id="39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485900"/>
            <a:ext cx="1600200" cy="1066800"/>
          </a:xfrm>
        </p:spPr>
      </p:pic>
      <p:pic>
        <p:nvPicPr>
          <p:cNvPr id="43" name="Content Placeholder 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3162300"/>
            <a:ext cx="1020864" cy="65116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086100"/>
            <a:ext cx="1066833" cy="68048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621" y="3695700"/>
            <a:ext cx="1066833" cy="68048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3695701"/>
            <a:ext cx="1040431" cy="66364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4305301"/>
            <a:ext cx="1036032" cy="66083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91" y="4381500"/>
            <a:ext cx="1036031" cy="6608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4914900"/>
            <a:ext cx="2362200" cy="400110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r>
              <a:rPr lang="en-US" sz="1000" i="1" dirty="0">
                <a:solidFill>
                  <a:srgbClr val="7F7F7F"/>
                </a:solidFill>
              </a:rPr>
              <a:t>Floor stickers with different messages lead to the area</a:t>
            </a:r>
          </a:p>
        </p:txBody>
      </p:sp>
    </p:spTree>
    <p:extLst>
      <p:ext uri="{BB962C8B-B14F-4D97-AF65-F5344CB8AC3E}">
        <p14:creationId xmlns:p14="http://schemas.microsoft.com/office/powerpoint/2010/main" val="264147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29"/>
          <p:cNvSpPr>
            <a:spLocks noChangeArrowheads="1"/>
          </p:cNvSpPr>
          <p:nvPr/>
        </p:nvSpPr>
        <p:spPr bwMode="auto">
          <a:xfrm>
            <a:off x="2514600" y="800100"/>
            <a:ext cx="6553200" cy="4800600"/>
          </a:xfrm>
          <a:prstGeom prst="roundRect">
            <a:avLst>
              <a:gd name="adj" fmla="val 5403"/>
            </a:avLst>
          </a:prstGeom>
          <a:noFill/>
          <a:ln w="38100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 lIns="9143" tIns="45715" rIns="9143" bIns="45715"/>
          <a:lstStyle/>
          <a:p>
            <a:pPr algn="ctr" eaLnBrk="0" hangingPunct="0">
              <a:defRPr/>
            </a:pP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3" name="AutoShape 4" descr="data:image/jpeg;base64,/9j/4AAQSkZJRgABAQAAAQABAAD/2wCEAAkGBxQSEhMUEhQUFhUXFxcWGRUXFRcVFBcXFRoYFhUVFhcYHCggGholHBQXITEhJSkrLi4uFx8zODMsNygtLisBCgoKDg0OGxAQGywkHyQsLCwsLCwsLCwsLCwsLywsLCwsLCwsLCwsLCwsLCwsLCwsLCwsLCwsLCwsLCwsLCwsLP/AABEIAGQBTAMBEQACEQEDEQH/xAAcAAABBQEBAQAAAAAAAAAAAAAAAwQFBgcCAQj/xABLEAABAwIEAgYFBwoEAwkAAAABAAIDBBEFEiExBkEHEyJRcbEyYXKBkRQjUnOhssEVJDM0NUJDksPRU2JjkyWCsxZUoqPS0+Hw8f/EABkBAQADAQEAAAAAAAAAAAAAAAABAwQCBf/EAC0RAAICAQQBAwMCBwEAAAAAAAABAgMRBBIhMTITIkEzUXEUgQUjNEJhsfCR/9oADAMBAAIRAxEAPwDbJN0BygBACAEAIAQAgBACAEAIAQAgBACAEAIAQAgBACAEAIAQAgBACAEAIAQAgBACAEAIAQAgBACAEApGgOZN0BygBACAEAIAQAgBACAEAIAQBZACAEAIAQAgCyAEAIAQAgBACAEBCcO4w6odLmAAYQBb37/BbNVp40qOPkpqsc85DEsYdHUxQhos+1yd+e3wSnTxnTKx/AnY1NRJtYy4EAIAQAgBACAEAIAQAgBAKRoDmTdAQnF9G6WklEbnNeBmaWktN262uFbRJRmsnFizHgrtHxMRhPWZryAdSDfUu2B+Gq0Sp/n4+OytWfy8nXD/ABEW4bK6QnrYAWHMe1c6Nvfn/ZRbTm5Y6YhP2c/A84Lw2Q0Lute8vnDnXLnXaCLNsb6d+i5vmvU4XR1XF7efkYcD4y6KCqZO4l1OXO7RJJFtBc67g/Fd6itSlFx+TmqWE0/gOj7iBzzUNqCb6ztzfQO4F+Qt9qampLDj+BVPOci3AOeodU1Mjn5XuLGNLjYDc2F7DcKNTiCUETVzmQlwZVup6mrppnucGXe0vcXHK3uJPdZTfFThGcURW8NxYlwdxK6WsmEhOSYl0Vzp2NLN9ym+lRrWPjsVzzJjnhid9ViFTPmd1UfYa3Mcl9tr2281zclCpR+WTB7ptl3WMuKF0pTPaaURvcwuc4dlxb9G17HVbdGl7soouzxgb45w7U0kTqmKsle5nacHE2tzsL2XVd0LHscURKEorcmWvAMVNTRtlOji1wNvpAa2Wa2vZZtLYS3RyUPhTD6isE7TVSxxtedQ4lxdyAJOgW2+cK8PaslFcXLPJcq2pOH0BOYyPY2wc65LnONrknlr9iyRSus+xe3sgVzDeH6mriFTJVyskcC5jWkhtgTa9ir53QhLYorBUoSktzZM8AY7JO2SKfWSI2zd4219eiq1NSi1KPTO6pN8MrWD4fLWVdXH8pmja1xPZc4n0iABc6LROca4Re1MqjFyk1ke0NRUYdXR08kzpYZdi4kkX5663B0XElC6tzSw0dJyhLD6LBxjnjMM7HOAa4BwBIBG4uNu9daHbNSra7I1GY4khLizF3AQtiJubSm30Rrrbl/ZdaLTp7nP8EX2NYS/J1xNiRfBA2IkOmLdQbG3PUevRRpKVGyTn/aLp5ikvkmKuDJTFpkyWZbrCdQe+6ywluu3bc89FzWIYyUeprWwnNBVSveDs4HKe+1zZexGt2cWVpIxOSjzGTyaBh1T1sUb/pNB+K8O2Gybj9mb4S3RTK3wN6VT7Q83L0P4j1D8GfTf3Bjn7QpvAeZTTf0syLfqxLYV5ZrC6DBVMUrpaipNNC7I1vpOG+m/mvTpqrqp9aay30ZZylOeyLwPcMwSWCUETveyxzNdqb8raqq7Uwsg04JP4wdwplGXfA34kxGV00dNCcpdq53PXkrNJTBVu2fODm6ctyhEY4nRzUIbKyd8guA5rtR9pOitpsr1LcJRS+2DicZVe5PJM49VZqJ0jSW5mtOhsRe3MLJpq9uoUX8MutlmvKIMYfPJTCoNQ8ODbtaCQMo77HdbfWqhd6SgsFGycob9x1Q0c9XAZXVD2loIa1ug7P0rFRZZVp7NiguexGM7I7myX4NxB80J6w3LHZb8yLc1l19Ma7Pb8l2nm5R5J9YS8EApGgOX7oDkoDL6Hh535SdT/wABj+vy8ra5R9tvcvRlavS3fPRmUPfj47FeNMFf8tY2O4jqnNzAbZmG5+xRRYvTy+4iyL3fk0iCNrGtaNAAAPdosDeXk0pGbcYYG817WREhtVYOtt2T2/sF1vosXpZf9pmsi9+F8jrpFwgxsilg0s3qHAc2O0b5ke8LnS2ZbUvyTdHCyi4cPYeKenii+i0X8TqVltnvm2XQjhYKb0jYY8Twyw3BlHUOt69vsutelmtrjL45KbYvKaHPF+AdTRRPh0fTDcblpFnn7brmi3dY1L5JshiPHwTfAuG9RSRg+k/5x3fd2tvgqdRPdYzuqOInOCcWMqaiSBsb2ll+0djY21HL3pZQ4RUsiNik8Ff6V32NIe5zj8Mqv0azuK7/AIOOIuNY6mB1PTskdJIMhGW2W+h05qatM4S3yfCE7VJYRYuHKB1NRNjcO1lcXeouF7LPdNTsyi2EdscFf6M5bR1P1v4K7Wdx/BXR8kxxZTGoppI2+loW+stN7KiiahNNllkd0cFewfjVlPTthlY8SsBaG29Le3gtM9M5z3RfDKo3KMcPskejmhewSzyAtMrrhp3tvc/FcaqaeIr4OqYvlsgsA4gjo62rdKHZXOIu0XsQ47q+yqVlcUiuM1GTyPYpXYniEUscbmwxfvuG9td+8nkuGlTU4t8snPqTTXRf8XpOuhkYeY08RqPtCyUWenYpF1kd0WiucHUBeJJJdez1Ivya3snysvQ19qi1GH5M+nhnLf4EMAwxwrHNfctgvl7u1q37113qb06Mx7kRVW/Uw/gk+OoXugblBIDgXAd3/wCrP/DpRVjz9uCzUpuPBCYnisMlN1UERzADMcno23N1sqoshdvslx+SmdkXDbFFp4YkDqSGx2aAfEbrzNYmr5Z+5ppea0QfBUobLURm4de9rdxN/Ddbf4hHMISXRTpn7pI84llyVtO87C2vvP8AdNIt2nnFdi54tiywYjiQijMhBIHIb6rzqqnZNQyaZz2xyIYXiwnZnDS3W1j/AHXV9LpntbyRXNTWSvVcjqWrdPlLmPvcjle1/JehXt1GnVaeGjNLNdm7HDJei4mZLI1kbHEG93EWAWWzRSrg5Ta/BdG9SliKGXELHxVEdSGlzRo4Dl/9Cv0ko2VOlvDK7k4zUxDHMaFY1sNO1xJcC4kber/59St0+menbssZxbb6i2xJjH4OroCz6LGj3i11k009+p3fdl1q21YOKI/8OH1R/FTZ/V/uRH6P7HnBp/Mz4vU67+o/8FH0xDgD9FL7f4Lv+J+cfwc6Xxf5LUF5hqAoBSNAcyboDhAeWF78+/mgwFh3bfYpGAd4KAFhp6tkB65oO+qA9QHhaDugPXaix+CAEAmWgahoud7AXU5BUekDB5qh1MYWFwY4l2oFrlvf4FatNZGClllNsXJrBa+raNQ1oPeAAVmbZeNqiWy5BFzS2vlAHgFOSBk6qPcVACOYE3LRfwCnLGCSpqhQCA4TwmWOqqnyssx98pNiDdxOy13WxlCKi+UU1wak2y7ssBYAeAFllLxVqgg9AsgCyA9KA4awcmge4KdzfyMIGNsLeSZyEhJxGpFvgmWBpPIO4FMsDSaf1IBs6pt6kyDj5ZyRcAWgqANrI232MYH8U10A6hsNgB7kbbGBa4cO8JklnYaLbCyZZGAa0AaC3usjbYwetaBsAPDRG2+weqACAUj2QFK4t6SaWgqDBM2UvDWu7Lbizttb+pdRg2cuWCEPTRQfRn/kH9116bG9Ejw90nUlbO2CJsoe69szbN01UODRKkmXLrVydHua/NQBVrkB1dCMHqAEB4gPUB4SgPC5SSN5JEBHVUiggofSNUubSktcQc7dQbFaNMk7OSjUtqvgy78oy/4j/wCYr0dkfsebvl9zqHEZcw+cfuP3imyP2JU5Z7Ntw2o7LfZHkvHfZ7C6JuCZQCRjdcetSSOGHSygHd1IAlBg9uoIAuQHD3KSRlUSaaICucT1JFNOQbHq3Wty0RdkPo+czjE/+NJ/OVpwjNlnn5Wn/wAaT+YphDLNC4a4yjjpomydY54Bud7696fppS5RP6mEeGT1Hx5AXNbaS5IA0HPRQ9LNLIWqg3gvFJUXWY0EnDMgHLZFJIvG/vQCoKgYPUIPEB6gFI0B869NUYdjQadnMp2nwcSD5q+vxK5rLKXXUDWNqSL/ADcrGN15Oz3v/KF2cY5LVwLTtgxlrGXytzWvqfRXE/E6j2bk2pVBaeVeKthjdI89ltr+82/FSuRkkY5rqCRYSoD3rFIOw9QD3MhB7mQk4c9SBF8qgDeWRARtXIhBQekV35sfbatOl+oZ9V9MzBekeYdRekPEIF2bJh0/Zb4DyXivs9pdE7STqCSUhmQD1kqkkUD1APRIgOmS39YQHWb1KQJSv0QEZVSKCClccYuyGnkDzq9pa1o3JP4KyuDk+DiyaiuTA1eUHoF9AhJYaTC5sg+ak5/uHkdeXrC2VyW1GK2L3sUo2FszA4EEPaCDoQbjddS8X+DiHkvybVSVC8Y9klIqqwueWqkDjDcQbLGx7dnC48CjWHhkReVlElHMh0LskQHbX96gCgcgORKL2QgXjQHzz0yftxns033lfX4nEu0VLFvRrvr4/wCou18HC7J7BZQ3GSSQBrqfZC4l4kx7NTkxFjTYvbsOY5i6pwyzKKj0p48BSNjY4EyPF7G9g3teYCsrXJxN8F64ZxTrqWCT6Ubb+IFiq3wztdEuKlQdHbalCBZk90JHAlUg6dIoAhJMgGsk6EDeSZAMKqVAUPj2rY6nID2k526AgrTpfqGfU81mc5h3hellHm4Z1E7UeKBJmowVBbHccmX+AuvGxmWD2M4jkr0XH8wNurZv61u/SR+5i/Vy+xqNBVZmtPeAfiFgawzenlEjFNsoAv16AbU2Kh08sI3jDCf+cX/sunHCTOVJOTRJNlXJ2dPf4qQITSKARNZKhBk/Sm674/YPmtum8ZGPU+UTNFydC1F+kj9tn3gj6Oo9m/RnsP8AGX78ahdIh9mO8S4i5ldUEAdmZx+BurvVe3BU6Vu3Gj8MYu6eBkjgATfQbaaLDJYeDbF5Q94hxPq6WV19SMo8XaLumO6aRXdLbBs66O8QzUjGndhLfxC71McWHOmlmtFlkxgMmhi5y5yNdgwXVGOC/JLsqFAFm1CkkUE/wUAWEiAdwuuEIPnrpk/bjPZpvvK+vxOJdoqWLejXfXx/1F2vg4XZLw5Pyk8vbdrXBzn58rWtAF7ixv4LqvOeCuzrksnSBUU0oaaWOwa1pc3NlIzNGV2UDtC2m+nvV9O5eTM921+JmGIPu63cub3mWDqhYjk1jouxS9GGE6xvLd+R1CxWLk2wfBcvlarOzplYgHkFWgH8VSgFTOhI1mqEIKV0hY3LBHG6F5aS4g+sWC06aEZyaZn1M5QimiC4K4kqJ6kMlkLm5XG2m4CtvphGGUinT3TnPDZdK9/Yf7J8liNx85ygXOnMrUZi/Yf0aCWNknyh4zNDrfJnm1+V76rjcWKJGY3wx8hliHWF+cE6xGO1j6zqrqHllGoWIl0z/NO9g/dWReX7ml+P7GeN3969g8ddm0YbP2GeyPJeNLtntR6RKR1K5JHDalAUngvF+txGsN/TBI8GOAH2LZfDFUTHTPNsjQ2zLGbCE48xWSChmkhdle3LYjW1zZdQWXyRJ8GVYXxhiTqiJs0kmTrGMddgA7RByk25gq1xjgqUpZNUrZ91QXGc9IVU0dkxtcXMs15JBZY3JA532WzTrMWZNQ/cjM1BItRfpI/bZ94IzqPZvrPQf4yffjULpEPsxLi79eqvrn+akll14OntSxjx81nn5F0OjjjOuuyOMHnmPu0HmVq0ceXIyayXCiOOjmtymWMnkHD3aHzU6yPTI0cu0e4tjX/GaYX0jGT3vFz+CzJexmpv3GltqlUWHbatAOIapAPYqhASlC67T4/gEBgPTJ+3GezTfeV9ficS7RUsW9Gu+vj/AKi7XwcLs9x0/nso5XGnLZW0eRTf4nlfN1jmXJFyxhsbG2x1V1qxAz0vMy4ngii/1/8Afg/usW5m/CK7NRspsRhjhLwy7D2ntcbm97lhsj5jyQvIf45jU7Z5A2RwAcbAHZa6aoOCbRjutmptJkJVcT1TXWEzlXZGKeEiyqUpRy2OMM47q4nXL87bi4cL6De3cqpRT+C6Mmvk2TCMZbPGyRh7Lhfw9R9azNYNCeSQfVqANJqtAUjpFlzRRe0fILXpPJmTWeKIXgA2qh7LvJaNV9Mo0vmaJVO7DvZPkvNPSPnybd3iVqMxtWCUDTTwnK30G/wQeXf1oVTfJYkVbjunDJoLADsnZgZz9t11fpvIo1HiSznfNn2D5LKvL9zS/H9jNsQlLXCxIXo3SafBgpimuRZnElUNBO8W9YWTajVuZYeCOIKiSrY2SZ7mkOu07baLicUkdwk2zRMXxLq4JX9zTbxOn4rmuO6aR1ZLbBsofAVTlrWH6Qc34i/4L0NSs1s8/TSxYjX46heWemV7pHmvh849n7wXcPI5n0Z5PKxsl8wsKmA/pZXaBjbmztD4nUK3GSrOC9vxeOQkMe1x1NgVU4SXLRapxfCZR+PX3cz2T5rVpvGRl1PlEoa5OhWi/SR+2z7wRnUezfmeg/xk+/GoXSIfZiXF369VfXP81JLHNDj7Y4OqyuvYi4ItquFH37iXLMcCLJcwB1969KLTWUebNNPDFI5LG4NvBSQspjRleXVTZTv1jT7gQB9gXnNcYPSTNS4nx6aIRNgsS8nTLmJPK3NRp6ozzuGotlDG0hDxHiABPVusNSeqNh4rR+nq/wCZm/UW/wDIs+GcUxmKN8zxG5w2d2b23Le8LHZU4ywjZXYpRyyYpOKaZxa1s8ZJNgAdSdhb4rjayzci64JLeM+0fILkkwzpk/bjPZpvvK+vxOJdoqeKC7a0Dczxf1F2vg4XYjxQ4trJbbgjyCmEmuUcTinwxlS1DjJHc6Z2+a7lZKSwziMIxeUbYa5v0mf7jP8A2lmwaDNuMau2IteLGwYdw4aX5ho8lbCO7hlc5beRjV1HWPc82u43sFvjHbFRPOnJyk5DNmFy1EjhCwvLQ29raZjlbv6zZZrn7jXQvYeVvD1TCwySROawWu4kW7Rc1vPvY74KnKLcMnOj7iLqJOpefm5Dp/ldt8CuLI55O4SxwaY6sVBcQGKcWQxPLHOu4b25epWRqclkrlYovBWeJOI4qhjQ0m4JOq1aeOxttmbUSc0kkK8DP/OAR9F3krNVzWV6ZYswaFUP7DvZPkvOR6Jgc27vErUZvk2nBYGGnhuY/Qbu6m7vWb/FVMsRV+O42iaDLl9E7GI8/wDTPmtGm8ijUeIpjNaYqcvABNgNf81h+KyxXvNMvEz2onLzcrVObkzNCCiuBJcHQ9wjEXU8olaASL6HbVRJZWDpPBccQxx09GwuABe43A2s0ldaaGLM/Yr1M/Zj7kdgMhjqIXEEdob6aHS4Wu1Zg0ZauJpmkY1xRDSBvWuN3bNaLut3n1LylFs9VyS7KpxTx1T1NM+KMPzOy2uLDQg7ruMGmcSmmiFx9/Yl7QPz0X8bP/Dbytr48ldX5Iqn4sW4TBM4A3IIHvIV+r8P3M2k+p+x7xu0h2U7gEHW+xVWm8JF2p84lUmkia6J0TXGzWl4ksQZB6VrfuLksBs/WVDX5WtzStOVos0XcNGjkE+AuzeGeg/xk+/GoXSIfZiXF369VfXP81JLIhDkunALZS93Usje7qJLiT0Qy7cxH+bZaeNiyZ+d7wdcfteyd2eKOJ2RnYjN26tFjfvKmMkq8pnLi3Yk1gpQNllNZp00pkkoC0XJLbAEtJNtrjUKdPwpHN/cSxYrSmCImWwDg9oHXSnM4ADJ4nku4vc+CuS2rn/ZmHGVQXOiHyd8Aa1wa1xcRYn93NtbbRRYvd3k7rft6I/hs2qoD/qN81XLosj2fUPDMwdG/Le3WHff0WLKaDH+lmifLjd2W7EdO91yB2Q7W19z6ldDxOJdlLxU9muI/wAeL+orF8HC7G/Fh/O5vEeQRdHMhGgo3Wjmu3L1zWZc3bv6V8o1tpupGDb/AJe/6B/3Kn/0KnBYZfxtUH8otfaxAjOpe61tbnOAT4K+rtFNj4Yvi1SDHIBOx95s+URZCbtF3g30HLL6lsiuejHJ8Pke9G36eo9mn/6wWTU+Rr03gTvSAP8Ah8vjB/1ahUR7Ln0Y+CrSovDeIXfJowDeQtF3d3L4qadPue59HN2o2rauyuMgike8SPe2Qlgjs3M0lxAObnoDfTdd3cS4FPMORfFuHeojL+tzWIFupezclu7tOSqTLWkTXAEd5RYgWY46m1/UO8q6/wCijPT9Zl9mk7DvZPkvPN5hs258StZmNmwadnURfPAdhunX045dxhJVbOysccvaZoMr83ZP8SN/P/TY23vV+n8im/xOeLoiymIJBuIzob7kaeKyw8zTLxIfhzhNtVF1jqyngOZzckh7XZF83pDQ3srXLBWopoj8RwURU8UwnieZHOb1TfTZlJGZ2uxt9qlPkhrCIhSck1TTXiY3k2/2m600Rws/cy3yy8fYUrMVeOrzOuWANYO4DUDwXc5KKf8Ak5rUpNf4ImurHzPL5HFzjufwHqWNLBtbyIs3HiECLbjrjklu5x+ei3fC4HsDWzGgnxGnekPJCfixrQVfVOzWvoR3LZbX6kcGGqz05ZOcXrutF7WsDzuq4U+nF8ls7fUkuCDpKR8rssbXPdYus0XNm6k+AWc04Ci/SR+2z7wR9Ex7N9Z6D/GT78ahdIh9mJcXfr1V9c/zUksiEOSQpK7IABmBta40uP7LRC2KWGUTqk5ZRxXVvWDck95NzoossUlhE11uLyxkqC4v2DzOJw8t9IEW0LtRtoNSuqce85uz7cE/jOJvkBknprF0waARM0XsA2RvL3K6EUuE/wDRTKTfLX+yn9I88jp2h8TmBocGuPWWeC65ID9RbZUySzwXxbwQFI18JiqCx2TP2XEWa4t1LQe9cPng7XHJ9AdEuNmqpJZCzLaoc2177RxG/wD4lnksPBdF5WTO+mT9uM9mm+8rYeJEu0VPFvRrvr4/6i7XwcLsQ4r/AFqXxHkEXRyyKY4ggjQjUHmLKSCV/wC1FZ/3qf8AnKjaidzGklZJNKHyvc92gzONzYbC67r8kV2PMWSC3GAaSVskTyY3uYSBfKbXsbi/v1WS5e420P2j7F8YnfSU0T5XuYeseWk3BcHCx+0/FUJLJofRALorJek9BvgttfijDb5sRiNqmM90kZ+Dh3LNd5M10eKJnGMQkkiq2vc5wEzQ0FziGi97AE95O6pXZexbgs/ON9k/ir7/AKKM1P1mXqU9h3gfJeebzF5tz71rMx9C8PYU000B6yXWNuzyBsqWy5LgpPSfSCOems57rtd6Ts3PktGmfuZn1K9pC8Sn82P/ACeYWaHmXy8Sqmib1Ak1zZsttLW+CvzyVnOJ0gicA25u0O1tfXwCIM7xOjbHkyknM3Mb2+ywUJhitIfm/itlXgYrfMjnvJNysrbbyzUkksI5UEnTNx4hCUWzHHdiXb9NF+60fwx3BIeSE/FkavQPNHFBSCUvDiQBG9+ne21t+SrteIl1Ucsr0Urmm7SQbWuDY2O4WM2ClF+kj9tn3gjJj2b6z0H+Mn341C6RD7MS4u/Xqr65/mpJZEIcj5mOTtMZD9YmGJmg0Y7QhRgsyMVJwCEF7wmqyw0YyMNnh1yDm9m4I0XVC5kc3viI5q64ulcC1pb1RIb2i0OGzxd3pDvWlLgzt8lKxirfI8dY9zrDTMb2vuqbklLgupeYjMyuIDbnKNQL6AncgKotN46Box+T5T31Lz/5cQ/BUWLkuh0f/9k="/>
          <p:cNvSpPr>
            <a:spLocks noChangeAspect="1" noChangeArrowheads="1"/>
          </p:cNvSpPr>
          <p:nvPr/>
        </p:nvSpPr>
        <p:spPr bwMode="auto">
          <a:xfrm>
            <a:off x="116712" y="-120385"/>
            <a:ext cx="228660" cy="25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1324" tIns="35662" rIns="71324" bIns="35662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9" name="Rectangle 3"/>
          <p:cNvSpPr txBox="1">
            <a:spLocks noChangeArrowheads="1"/>
          </p:cNvSpPr>
          <p:nvPr/>
        </p:nvSpPr>
        <p:spPr>
          <a:xfrm>
            <a:off x="76200" y="-43857"/>
            <a:ext cx="7980456" cy="481542"/>
          </a:xfrm>
          <a:prstGeom prst="rect">
            <a:avLst/>
          </a:prstGeom>
        </p:spPr>
        <p:txBody>
          <a:bodyPr vert="horz" lIns="50718" tIns="50718" rIns="50718" bIns="50718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506456"/>
            <a:r>
              <a:rPr lang="en-US" sz="2500" b="1" dirty="0">
                <a:latin typeface="Helvetica"/>
                <a:ea typeface="Avenir Next Regular" charset="0"/>
                <a:cs typeface="Helvetica"/>
                <a:sym typeface="Avenir Next Regular" charset="0"/>
              </a:rPr>
              <a:t>Put Into Practice</a:t>
            </a:r>
            <a:endParaRPr lang="en-US" sz="2500" b="1" dirty="0">
              <a:latin typeface="Helvetica"/>
              <a:cs typeface="Helvetica"/>
            </a:endParaRPr>
          </a:p>
        </p:txBody>
      </p:sp>
      <p:sp>
        <p:nvSpPr>
          <p:cNvPr id="30" name="AutoShape 43"/>
          <p:cNvSpPr>
            <a:spLocks/>
          </p:cNvSpPr>
          <p:nvPr/>
        </p:nvSpPr>
        <p:spPr bwMode="auto">
          <a:xfrm>
            <a:off x="76200" y="386623"/>
            <a:ext cx="7980456" cy="482864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718" tIns="50718" rIns="50718" bIns="50718"/>
          <a:lstStyle/>
          <a:p>
            <a:pPr defTabSz="506456"/>
            <a:r>
              <a:rPr lang="en-US" sz="1600" dirty="0">
                <a:solidFill>
                  <a:srgbClr val="A7A7A7"/>
                </a:solidFill>
                <a:latin typeface="Century Gothic" pitchFamily="34" charset="0"/>
                <a:ea typeface="Avenir Next Regular" charset="0"/>
                <a:cs typeface="Avenir Next Regular" charset="0"/>
                <a:sym typeface="Avenir Next Regular" charset="0"/>
              </a:rPr>
              <a:t>Case Study: Coke With Food in </a:t>
            </a:r>
            <a:r>
              <a:rPr lang="en-US" sz="1600" dirty="0" err="1">
                <a:solidFill>
                  <a:srgbClr val="A7A7A7"/>
                </a:solidFill>
                <a:latin typeface="Century Gothic" pitchFamily="34" charset="0"/>
                <a:ea typeface="Avenir Next Regular" charset="0"/>
                <a:cs typeface="Avenir Next Regular" charset="0"/>
                <a:sym typeface="Avenir Next Regular" charset="0"/>
              </a:rPr>
              <a:t>Co.opmart</a:t>
            </a:r>
            <a:r>
              <a:rPr lang="en-US" sz="1600" dirty="0">
                <a:solidFill>
                  <a:srgbClr val="A7A7A7"/>
                </a:solidFill>
                <a:latin typeface="Century Gothic" pitchFamily="34" charset="0"/>
                <a:ea typeface="Avenir Next Regular" charset="0"/>
                <a:cs typeface="Avenir Next Regular" charset="0"/>
                <a:sym typeface="Avenir Next Regular" charset="0"/>
              </a:rPr>
              <a:t> &amp; Aeon</a:t>
            </a:r>
            <a:endParaRPr lang="en-US" sz="800" dirty="0">
              <a:latin typeface="Century Gothic" pitchFamily="34" charset="0"/>
            </a:endParaRPr>
          </a:p>
        </p:txBody>
      </p:sp>
      <p:sp>
        <p:nvSpPr>
          <p:cNvPr id="12" name="AutoShape 2"/>
          <p:cNvSpPr>
            <a:spLocks/>
          </p:cNvSpPr>
          <p:nvPr/>
        </p:nvSpPr>
        <p:spPr bwMode="auto">
          <a:xfrm>
            <a:off x="11341" y="5669282"/>
            <a:ext cx="9132660" cy="45719"/>
          </a:xfrm>
          <a:custGeom>
            <a:avLst/>
            <a:gdLst>
              <a:gd name="T0" fmla="*/ 2147483647 w 21600"/>
              <a:gd name="T1" fmla="*/ 437215676 h 21600"/>
              <a:gd name="T2" fmla="*/ 2147483647 w 21600"/>
              <a:gd name="T3" fmla="*/ 437215676 h 21600"/>
              <a:gd name="T4" fmla="*/ 2147483647 w 21600"/>
              <a:gd name="T5" fmla="*/ 437215676 h 21600"/>
              <a:gd name="T6" fmla="*/ 2147483647 w 21600"/>
              <a:gd name="T7" fmla="*/ 43721567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  <a:extLst/>
        </p:spPr>
        <p:txBody>
          <a:bodyPr lIns="50718" tIns="50718" rIns="50718" bIns="50718" anchor="ctr"/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62400" y="5295900"/>
            <a:ext cx="3810000" cy="304800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F7F7F"/>
                </a:solidFill>
              </a:rPr>
              <a:t>IMPULSE ZONE</a:t>
            </a:r>
            <a:endParaRPr lang="en-US" b="1" dirty="0">
              <a:solidFill>
                <a:srgbClr val="7F7F7F"/>
              </a:solidFill>
            </a:endParaRPr>
          </a:p>
        </p:txBody>
      </p:sp>
      <p:pic>
        <p:nvPicPr>
          <p:cNvPr id="21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200" y="1485900"/>
            <a:ext cx="1600200" cy="239614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600" y="3924300"/>
            <a:ext cx="2406555" cy="1272046"/>
          </a:xfrm>
          <a:prstGeom prst="rect">
            <a:avLst/>
          </a:prstGeom>
        </p:spPr>
      </p:pic>
      <p:pic>
        <p:nvPicPr>
          <p:cNvPr id="36" name="Content Placeholder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1" y="1485900"/>
            <a:ext cx="2749681" cy="240030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2601" y="1485901"/>
            <a:ext cx="1600199" cy="240029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18" y="2552700"/>
            <a:ext cx="1778000" cy="5334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5715000" y="1104900"/>
            <a:ext cx="3276600" cy="230832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r>
              <a:rPr lang="en-US" sz="900" i="1" dirty="0">
                <a:solidFill>
                  <a:srgbClr val="7F7F7F"/>
                </a:solidFill>
              </a:rPr>
              <a:t>With Coca Cola – The meal is more fulfilled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048000" y="1116568"/>
            <a:ext cx="1600200" cy="369332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r>
              <a:rPr lang="en-US" sz="900" i="1" dirty="0">
                <a:solidFill>
                  <a:srgbClr val="7F7F7F"/>
                </a:solidFill>
              </a:rPr>
              <a:t>With Coca Cola – The food is tastier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239000" y="4076700"/>
            <a:ext cx="1752600" cy="369332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r>
              <a:rPr lang="en-US" sz="900" i="1" dirty="0">
                <a:solidFill>
                  <a:srgbClr val="7F7F7F"/>
                </a:solidFill>
              </a:rPr>
              <a:t>With Coca Cola – The meal is more fulfilled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124200" y="4076700"/>
            <a:ext cx="1524000" cy="369332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r"/>
            <a:r>
              <a:rPr lang="en-US" sz="900" i="1" dirty="0">
                <a:solidFill>
                  <a:srgbClr val="7F7F7F"/>
                </a:solidFill>
              </a:rPr>
              <a:t>With Coca Cola, the snack is even better</a:t>
            </a:r>
          </a:p>
        </p:txBody>
      </p:sp>
    </p:spTree>
    <p:extLst>
      <p:ext uri="{BB962C8B-B14F-4D97-AF65-F5344CB8AC3E}">
        <p14:creationId xmlns:p14="http://schemas.microsoft.com/office/powerpoint/2010/main" val="241838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hibious Black - Presentation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ustom 1">
      <a:majorFont>
        <a:latin typeface="Lucida Grande"/>
        <a:ea typeface=""/>
        <a:cs typeface=""/>
      </a:majorFont>
      <a:minorFont>
        <a:latin typeface="Lucida Gran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182563" indent="-182563">
          <a:buFont typeface="Arial" panose="020B0604020202020204" pitchFamily="34" charset="0"/>
          <a:buChar char="•"/>
          <a:defRPr dirty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efault Them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PH_PresentationTemplate_White_2013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1_PH_PresentationTemplate_White_2013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69666</TotalTime>
  <Words>282</Words>
  <Application>Microsoft Macintosh PowerPoint</Application>
  <PresentationFormat>On-screen Show (16:10)</PresentationFormat>
  <Paragraphs>42</Paragraphs>
  <Slides>3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Phibious Black - Presentation</vt:lpstr>
      <vt:lpstr>1_Office Theme</vt:lpstr>
      <vt:lpstr>Default Theme</vt:lpstr>
      <vt:lpstr>PH_PresentationTemplate_White_2013</vt:lpstr>
      <vt:lpstr>1_PH_PresentationTemplate_White_2013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Phibious_TGA</dc:title>
  <dc:creator>Kasper Wandi</dc:creator>
  <cp:lastModifiedBy>Apple User</cp:lastModifiedBy>
  <cp:revision>1003</cp:revision>
  <cp:lastPrinted>2014-06-02T10:05:31Z</cp:lastPrinted>
  <dcterms:created xsi:type="dcterms:W3CDTF">2014-04-04T09:34:51Z</dcterms:created>
  <dcterms:modified xsi:type="dcterms:W3CDTF">2014-10-23T11:35:30Z</dcterms:modified>
</cp:coreProperties>
</file>